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09" r:id="rId2"/>
    <p:sldMasterId id="2147483759" r:id="rId3"/>
    <p:sldMasterId id="2147483787" r:id="rId4"/>
    <p:sldMasterId id="2147483799" r:id="rId5"/>
  </p:sldMasterIdLst>
  <p:notesMasterIdLst>
    <p:notesMasterId r:id="rId44"/>
  </p:notesMasterIdLst>
  <p:sldIdLst>
    <p:sldId id="452" r:id="rId6"/>
    <p:sldId id="321" r:id="rId7"/>
    <p:sldId id="455" r:id="rId8"/>
    <p:sldId id="435" r:id="rId9"/>
    <p:sldId id="437" r:id="rId10"/>
    <p:sldId id="459" r:id="rId11"/>
    <p:sldId id="460" r:id="rId12"/>
    <p:sldId id="445" r:id="rId13"/>
    <p:sldId id="441" r:id="rId14"/>
    <p:sldId id="438" r:id="rId15"/>
    <p:sldId id="257" r:id="rId16"/>
    <p:sldId id="258" r:id="rId17"/>
    <p:sldId id="454" r:id="rId18"/>
    <p:sldId id="259" r:id="rId19"/>
    <p:sldId id="261" r:id="rId20"/>
    <p:sldId id="458" r:id="rId21"/>
    <p:sldId id="446" r:id="rId22"/>
    <p:sldId id="461" r:id="rId23"/>
    <p:sldId id="268" r:id="rId24"/>
    <p:sldId id="269" r:id="rId25"/>
    <p:sldId id="270" r:id="rId26"/>
    <p:sldId id="265" r:id="rId27"/>
    <p:sldId id="290" r:id="rId28"/>
    <p:sldId id="256" r:id="rId29"/>
    <p:sldId id="274" r:id="rId30"/>
    <p:sldId id="462" r:id="rId31"/>
    <p:sldId id="463" r:id="rId32"/>
    <p:sldId id="278" r:id="rId33"/>
    <p:sldId id="260" r:id="rId34"/>
    <p:sldId id="464" r:id="rId35"/>
    <p:sldId id="281" r:id="rId36"/>
    <p:sldId id="262" r:id="rId37"/>
    <p:sldId id="263" r:id="rId38"/>
    <p:sldId id="282" r:id="rId39"/>
    <p:sldId id="292" r:id="rId40"/>
    <p:sldId id="284" r:id="rId41"/>
    <p:sldId id="431" r:id="rId42"/>
    <p:sldId id="302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Đàm Thị Hà" initials="Đ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  <a:srgbClr val="FFCCFF"/>
    <a:srgbClr val="FF00FF"/>
    <a:srgbClr val="FF0066"/>
    <a:srgbClr val="0033CC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/>
    <p:restoredTop sz="93842"/>
  </p:normalViewPr>
  <p:slideViewPr>
    <p:cSldViewPr showGuides="1">
      <p:cViewPr varScale="1">
        <p:scale>
          <a:sx n="69" d="100"/>
          <a:sy n="69" d="100"/>
        </p:scale>
        <p:origin x="-7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39.1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39.7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17 1,'-7'0,"-3"0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0.31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0.6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1.2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34:41.56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BAAFCE-94F4-4606-87A1-AF5931587F7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  <a:t>‹#›</a:t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08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文本占位符 2"/>
          <p:cNvSpPr>
            <a:spLocks noGrp="1"/>
          </p:cNvSpPr>
          <p:nvPr>
            <p:ph type="body" idx="3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95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3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0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19550"/>
      </p:ext>
    </p:extLst>
  </p:cSld>
  <p:clrMapOvr>
    <a:masterClrMapping/>
  </p:clrMapOvr>
  <p:transition>
    <p:random/>
  </p:transition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34465"/>
      </p:ext>
    </p:extLst>
  </p:cSld>
  <p:clrMapOvr>
    <a:masterClrMapping/>
  </p:clrMapOvr>
  <p:transition>
    <p:random/>
  </p:transition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B17E92-A07D-4682-928F-687DC8045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98788"/>
      </p:ext>
    </p:extLst>
  </p:cSld>
  <p:clrMapOvr>
    <a:masterClrMapping/>
  </p:clrMapOvr>
  <p:transition>
    <p:random/>
  </p:transition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F54B73-8895-4894-B935-BDB042672B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BE5C81-9462-4786-B4BE-D5ED7BB235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FD02-0B7C-4A71-9059-C02B6F6D95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B61345-5EAF-4C53-AFA5-7BE5E5096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76103"/>
      </p:ext>
    </p:extLst>
  </p:cSld>
  <p:clrMapOvr>
    <a:masterClrMapping/>
  </p:clrMapOvr>
  <p:transition>
    <p:random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52756"/>
      </p:ext>
    </p:extLst>
  </p:cSld>
  <p:clrMapOvr>
    <a:masterClrMapping/>
  </p:clrMapOvr>
  <p:transition>
    <p:random/>
  </p:transition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83117"/>
      </p:ext>
    </p:extLst>
  </p:cSld>
  <p:clrMapOvr>
    <a:masterClrMapping/>
  </p:clrMapOvr>
  <p:transition>
    <p:random/>
  </p:transition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26CF0A-7265-4D79-B82B-AA95ECAFE0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04227"/>
      </p:ext>
    </p:extLst>
  </p:cSld>
  <p:clrMapOvr>
    <a:masterClrMapping/>
  </p:clrMapOvr>
  <p:transition>
    <p:random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8D0EF-B89A-45B1-8B31-00FF15F33D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3F406E-8EEC-465F-A737-68B479CC03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6F8AC-555F-4AF1-B44E-18029CA9942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A82BF-5466-4D9D-85A2-C47104D956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55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2D19E-0015-4B3F-AF75-DFD7C38700F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‹#›</a:t>
            </a:fld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30953"/>
      </p:ext>
    </p:extLst>
  </p:cSld>
  <p:clrMapOvr>
    <a:masterClrMapping/>
  </p:clrMapOvr>
  <p:transition>
    <p:random/>
  </p:transition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1">
            <a:hlinkClick r:id="" action="ppaction://noaction" highlightClick="1"/>
          </p:cNvPr>
          <p:cNvSpPr/>
          <p:nvPr/>
        </p:nvSpPr>
        <p:spPr>
          <a:xfrm>
            <a:off x="33338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CEBA5-6444-4E4A-A686-1EE20F5830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3784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5490-919A-4D5E-9567-FA0C5EC38A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0341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1114"/>
      </p:ext>
    </p:extLst>
  </p:cSld>
  <p:clrMapOvr>
    <a:masterClrMapping/>
  </p:clrMapOvr>
  <p:transition>
    <p:random/>
  </p:transition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5490-919A-4D5E-9567-FA0C5EC38A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12475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CE18B-02AA-470F-BB42-2DC0C4BBB2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05002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ABFFF-4D85-44D9-8CA4-018CFB2A72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9696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5BADA-9E30-47B4-94BE-49BBDC0B3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82947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F5310-DE85-4E9C-8CB9-3C0599BAE9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30890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C2ED4-08F7-47CA-96B5-8D8FD6030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53159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3B3D6-7DDB-4AA9-922B-FB8D65FF1D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59265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3C92-5AA1-4977-83EB-6C7CADEBA5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2985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4716-31A9-42CC-975A-96FE396A8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0930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64FF-C8EA-4084-B841-50CE5561A6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6090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2484"/>
      </p:ext>
    </p:extLst>
  </p:cSld>
  <p:clrMapOvr>
    <a:masterClrMapping/>
  </p:clrMapOvr>
  <p:transition>
    <p:random/>
  </p:transition>
  <p:hf sldNum="0"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A8AC0A-E0A0-4EC0-BFF4-2CDDD8113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9FD1008-1F3E-4F5B-8384-5B8CA58FC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2A405CF-81FF-4074-B26A-A86C8587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9B4883F-9DB8-4AAC-AAB8-C7A461CB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33B3B3-6A63-420D-92E4-A93450DB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6FA06E-B6FA-4510-BC9A-9499B7F2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244E21-1DFA-4C2B-B31A-39D12540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2B71C8-2CB8-404C-A98C-E2DC1521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6F8CEB-6BA1-499E-8848-DB1E00B0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80886F-C149-4A4B-BB57-3663AF40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9C2ACD-B914-4C3C-8047-71509550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B3EC3C-7227-4CEB-9A38-E813CC2F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1CA316-9830-4A9C-884F-483D2C55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363F3F-5999-40C9-9980-51000E39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5C0E15B-141B-4FDF-9AA4-C4481116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517C70-848C-4DAD-A99F-DF851DF2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E0DB37-358D-4AF5-82FA-C32585E7C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25446A0-303D-4701-9C1C-37788EB0C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234BC92-0B3E-4C40-8EF7-0E040FF9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E248A4-0DE2-4A73-B1DB-3AC41A30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F5A083-C78E-42A9-81F2-F6EA8682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2E6DB1-9B6B-461A-A992-2D8C7F8E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F55F184-2965-4011-A752-4CAAB076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80F002F-D24F-4976-AE35-CFCD391E4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68EF648-887E-4932-BA61-C482D420F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EBDB00A-0A1A-4212-9F25-3C96AF066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CAC541E-5715-486D-AC18-3052F812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283D688-1674-4405-9FD2-4F406F94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0B2F09E-EC73-49BE-A91C-A12707E3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E4060A-B532-4964-8BDB-EB58237C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2EF33C2-E211-4BD3-8B90-A863528D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20C4C9-DD64-4324-9276-F7C19103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9147E02-D828-47A9-AC8B-1E069353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E3600B1-3301-4FFB-B669-E1989413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8BDAF8D-556E-42B4-A11F-793BD4E3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4D611B-9A9D-4CD4-A1EB-692A831B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40CDD8E-9798-4122-8DCB-0628A84FC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4"/>
          <a:stretch/>
        </p:blipFill>
        <p:spPr>
          <a:xfrm>
            <a:off x="0" y="4991547"/>
            <a:ext cx="12192000" cy="18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C1394D-034F-4E96-93C9-B825F04C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B4F4445-669D-475B-B785-8B698AFD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68F408A-7A59-43EB-8843-13BC38CF4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14778F8-A7CC-4AFB-AF2E-0FD85F36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D603C86-6999-4191-A307-2950940D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D27825-D876-40EC-BE84-ADB33C4F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B89345-F27F-4806-9D7B-137A5668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E0675E1-3F5C-4132-B5AB-312A72311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F58B89-E2D0-4F44-B80D-44104B403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56FE45C-530F-4F3B-98E9-626576D0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B1EB689-02D9-4EE6-AA77-0962234A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B87103F-5220-4991-A4C3-0B355223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2FAE01-18E6-480E-9471-08F41ADB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A547EA2-F4CB-4AE3-8405-41CEFEA6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0CB4E3-053C-47AE-9DDA-9EA477E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CBEE50-18B7-4E07-91F0-4F7A7A61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E8351E-8E60-4FE4-B1EE-487E4F1E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43818"/>
      </p:ext>
    </p:extLst>
  </p:cSld>
  <p:clrMapOvr>
    <a:masterClrMapping/>
  </p:clrMapOvr>
  <p:transition>
    <p:random/>
  </p:transition>
  <p:hf sldNum="0"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3B2EC8-DF39-4F6E-B933-FB0F65222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10901B6-E078-4728-A454-9D9AEF0DC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39B2C0-B317-442B-A050-F12F5233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D9719C-C81D-4EFB-95EA-D8B05D9F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7FC620-EA40-4D8E-82F6-0AE3C1CB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81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81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602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6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51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89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57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566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28099"/>
      </p:ext>
    </p:extLst>
  </p:cSld>
  <p:clrMapOvr>
    <a:masterClrMapping/>
  </p:clrMapOvr>
  <p:transition>
    <p:random/>
  </p:transition>
  <p:hf sldNum="0"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7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00575"/>
      </p:ext>
    </p:extLst>
  </p:cSld>
  <p:clrMapOvr>
    <a:masterClrMapping/>
  </p:clrMapOvr>
  <p:transition>
    <p:random/>
  </p:transition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A199FC-E0EA-4CC4-9604-7FB39A844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91092"/>
      </p:ext>
    </p:extLst>
  </p:cSld>
  <p:clrMapOvr>
    <a:masterClrMapping/>
  </p:clrMapOvr>
  <p:transition>
    <p:random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图片 1033" descr="PPT素材-02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588" y="1588"/>
            <a:ext cx="1218882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86" r:id="rId2"/>
    <p:sldLayoutId id="2147483785" r:id="rId3"/>
    <p:sldLayoutId id="2147483784" r:id="rId4"/>
    <p:sldLayoutId id="2147483782" r:id="rId5"/>
    <p:sldLayoutId id="2147483781" r:id="rId6"/>
    <p:sldLayoutId id="2147483780" r:id="rId7"/>
    <p:sldLayoutId id="2147483777" r:id="rId8"/>
    <p:sldLayoutId id="2147483772" r:id="rId9"/>
    <p:sldLayoutId id="2147483674" r:id="rId10"/>
    <p:sldLayoutId id="2147483779" r:id="rId11"/>
    <p:sldLayoutId id="2147483778" r:id="rId12"/>
    <p:sldLayoutId id="2147483776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775" r:id="rId19"/>
    <p:sldLayoutId id="2147483774" r:id="rId20"/>
    <p:sldLayoutId id="2147483773" r:id="rId21"/>
    <p:sldLayoutId id="2147483680" r:id="rId22"/>
    <p:sldLayoutId id="2147483681" r:id="rId23"/>
    <p:sldLayoutId id="2147483682" r:id="rId24"/>
    <p:sldLayoutId id="2147483683" r:id="rId25"/>
    <p:sldLayoutId id="2147483771" r:id="rId26"/>
  </p:sldLayoutIdLst>
  <p:transition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A17B134A-4EA1-4F48-B497-E24216BE7B1C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7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83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6202ABF-69B6-4973-9FFB-C9CA9035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087CFFA-DC37-4C30-A01E-A2AD3D1B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2A704E-A7E3-4B91-BA5F-B949A16E7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80460D0-DB4D-4405-8086-F13CFD5977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78AF7FF-B2AF-4C26-BC67-C43C5E4E4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C915EE9-826D-49F3-996B-3DB392E5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742FD3-B2D7-4888-8374-5916F424AE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0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slide" Target="slide11.xml"/><Relationship Id="rId3" Type="http://schemas.openxmlformats.org/officeDocument/2006/relationships/audio" Target="../media/media1.mp3"/><Relationship Id="rId21" Type="http://schemas.openxmlformats.org/officeDocument/2006/relationships/slide" Target="slide15.xml"/><Relationship Id="rId12" Type="http://schemas.openxmlformats.org/officeDocument/2006/relationships/customXml" Target="../ink/ink3.xml"/><Relationship Id="rId17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20" Type="http://schemas.microsoft.com/office/2007/relationships/hdphoto" Target="../media/hdphoto1.wdp"/><Relationship Id="rId1" Type="http://schemas.openxmlformats.org/officeDocument/2006/relationships/tags" Target="../tags/tag6.xml"/><Relationship Id="rId6" Type="http://schemas.openxmlformats.org/officeDocument/2006/relationships/customXml" Target="../ink/ink1.xml"/><Relationship Id="rId11" Type="http://schemas.openxmlformats.org/officeDocument/2006/relationships/image" Target="../media/image160.png"/><Relationship Id="rId5" Type="http://schemas.openxmlformats.org/officeDocument/2006/relationships/image" Target="../media/image12.jpeg"/><Relationship Id="rId15" Type="http://schemas.openxmlformats.org/officeDocument/2006/relationships/customXml" Target="../ink/ink6.xml"/><Relationship Id="rId23" Type="http://schemas.microsoft.com/office/2007/relationships/hdphoto" Target="../media/hdphoto2.wdp"/><Relationship Id="rId10" Type="http://schemas.openxmlformats.org/officeDocument/2006/relationships/customXml" Target="../ink/ink2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0.png"/><Relationship Id="rId14" Type="http://schemas.openxmlformats.org/officeDocument/2006/relationships/customXml" Target="../ink/ink5.xml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slide" Target="slide11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slide" Target="slide11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35.jpeg"/><Relationship Id="rId12" Type="http://schemas.openxmlformats.org/officeDocument/2006/relationships/slide" Target="slide2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11" Type="http://schemas.openxmlformats.org/officeDocument/2006/relationships/image" Target="../media/image370.png"/><Relationship Id="rId5" Type="http://schemas.openxmlformats.org/officeDocument/2006/relationships/image" Target="../media/image33.jpg"/><Relationship Id="rId10" Type="http://schemas.openxmlformats.org/officeDocument/2006/relationships/image" Target="../media/image37.png"/><Relationship Id="rId4" Type="http://schemas.openxmlformats.org/officeDocument/2006/relationships/image" Target="../media/image32.jpg"/><Relationship Id="rId9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3.wav"/><Relationship Id="rId7" Type="http://schemas.openxmlformats.org/officeDocument/2006/relationships/image" Target="../media/image40.gif"/><Relationship Id="rId2" Type="http://schemas.microsoft.com/office/2007/relationships/media" Target="../media/media3.wav"/><Relationship Id="rId1" Type="http://schemas.openxmlformats.org/officeDocument/2006/relationships/tags" Target="../tags/tag16.xml"/><Relationship Id="rId6" Type="http://schemas.openxmlformats.org/officeDocument/2006/relationships/image" Target="../media/image36.gif"/><Relationship Id="rId11" Type="http://schemas.openxmlformats.org/officeDocument/2006/relationships/image" Target="../media/image42.jpeg"/><Relationship Id="rId5" Type="http://schemas.openxmlformats.org/officeDocument/2006/relationships/image" Target="../media/image39.jpg"/><Relationship Id="rId10" Type="http://schemas.openxmlformats.org/officeDocument/2006/relationships/slide" Target="slide29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3.wav"/><Relationship Id="rId7" Type="http://schemas.openxmlformats.org/officeDocument/2006/relationships/image" Target="../media/image36.gif"/><Relationship Id="rId2" Type="http://schemas.microsoft.com/office/2007/relationships/media" Target="../media/media3.wav"/><Relationship Id="rId1" Type="http://schemas.openxmlformats.org/officeDocument/2006/relationships/tags" Target="../tags/tag17.xml"/><Relationship Id="rId6" Type="http://schemas.openxmlformats.org/officeDocument/2006/relationships/image" Target="../media/image40.gif"/><Relationship Id="rId11" Type="http://schemas.openxmlformats.org/officeDocument/2006/relationships/image" Target="../media/image42.jpeg"/><Relationship Id="rId5" Type="http://schemas.openxmlformats.org/officeDocument/2006/relationships/image" Target="../media/image39.jpg"/><Relationship Id="rId10" Type="http://schemas.openxmlformats.org/officeDocument/2006/relationships/slide" Target="slide11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3.wav"/><Relationship Id="rId7" Type="http://schemas.openxmlformats.org/officeDocument/2006/relationships/image" Target="../media/image40.gif"/><Relationship Id="rId2" Type="http://schemas.microsoft.com/office/2007/relationships/media" Target="../media/media3.wav"/><Relationship Id="rId1" Type="http://schemas.openxmlformats.org/officeDocument/2006/relationships/tags" Target="../tags/tag18.xml"/><Relationship Id="rId6" Type="http://schemas.openxmlformats.org/officeDocument/2006/relationships/image" Target="../media/image36.gif"/><Relationship Id="rId11" Type="http://schemas.openxmlformats.org/officeDocument/2006/relationships/image" Target="../media/image42.jpeg"/><Relationship Id="rId5" Type="http://schemas.openxmlformats.org/officeDocument/2006/relationships/image" Target="../media/image39.jpg"/><Relationship Id="rId10" Type="http://schemas.openxmlformats.org/officeDocument/2006/relationships/slide" Target="slide1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3.wav"/><Relationship Id="rId7" Type="http://schemas.openxmlformats.org/officeDocument/2006/relationships/image" Target="../media/image36.gif"/><Relationship Id="rId2" Type="http://schemas.microsoft.com/office/2007/relationships/media" Target="../media/media3.wav"/><Relationship Id="rId1" Type="http://schemas.openxmlformats.org/officeDocument/2006/relationships/tags" Target="../tags/tag19.xml"/><Relationship Id="rId6" Type="http://schemas.openxmlformats.org/officeDocument/2006/relationships/image" Target="../media/image40.gif"/><Relationship Id="rId11" Type="http://schemas.openxmlformats.org/officeDocument/2006/relationships/image" Target="../media/image42.jpeg"/><Relationship Id="rId5" Type="http://schemas.openxmlformats.org/officeDocument/2006/relationships/image" Target="../media/image39.jpg"/><Relationship Id="rId10" Type="http://schemas.openxmlformats.org/officeDocument/2006/relationships/slide" Target="slide29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3.wav"/><Relationship Id="rId7" Type="http://schemas.openxmlformats.org/officeDocument/2006/relationships/image" Target="../media/image40.gif"/><Relationship Id="rId2" Type="http://schemas.microsoft.com/office/2007/relationships/media" Target="../media/media3.wav"/><Relationship Id="rId1" Type="http://schemas.openxmlformats.org/officeDocument/2006/relationships/tags" Target="../tags/tag20.xml"/><Relationship Id="rId6" Type="http://schemas.openxmlformats.org/officeDocument/2006/relationships/image" Target="../media/image36.gif"/><Relationship Id="rId11" Type="http://schemas.openxmlformats.org/officeDocument/2006/relationships/image" Target="../media/image42.jpeg"/><Relationship Id="rId5" Type="http://schemas.openxmlformats.org/officeDocument/2006/relationships/image" Target="../media/image39.jpg"/><Relationship Id="rId10" Type="http://schemas.openxmlformats.org/officeDocument/2006/relationships/slide" Target="slide15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3.wav"/><Relationship Id="rId7" Type="http://schemas.openxmlformats.org/officeDocument/2006/relationships/image" Target="../media/image36.gif"/><Relationship Id="rId2" Type="http://schemas.microsoft.com/office/2007/relationships/media" Target="../media/media3.wav"/><Relationship Id="rId1" Type="http://schemas.openxmlformats.org/officeDocument/2006/relationships/tags" Target="../tags/tag21.xml"/><Relationship Id="rId6" Type="http://schemas.openxmlformats.org/officeDocument/2006/relationships/image" Target="../media/image40.gif"/><Relationship Id="rId11" Type="http://schemas.openxmlformats.org/officeDocument/2006/relationships/image" Target="../media/image42.jpeg"/><Relationship Id="rId5" Type="http://schemas.openxmlformats.org/officeDocument/2006/relationships/image" Target="../media/image39.jpg"/><Relationship Id="rId10" Type="http://schemas.openxmlformats.org/officeDocument/2006/relationships/slide" Target="slide3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3.wav"/><Relationship Id="rId7" Type="http://schemas.openxmlformats.org/officeDocument/2006/relationships/image" Target="../media/image40.gif"/><Relationship Id="rId2" Type="http://schemas.microsoft.com/office/2007/relationships/media" Target="../media/media3.wav"/><Relationship Id="rId1" Type="http://schemas.openxmlformats.org/officeDocument/2006/relationships/tags" Target="../tags/tag22.xml"/><Relationship Id="rId6" Type="http://schemas.openxmlformats.org/officeDocument/2006/relationships/image" Target="../media/image36.gif"/><Relationship Id="rId11" Type="http://schemas.openxmlformats.org/officeDocument/2006/relationships/image" Target="../media/image42.jpeg"/><Relationship Id="rId5" Type="http://schemas.openxmlformats.org/officeDocument/2006/relationships/image" Target="../media/image39.jpg"/><Relationship Id="rId10" Type="http://schemas.openxmlformats.org/officeDocument/2006/relationships/slide" Target="slide33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3.wav"/><Relationship Id="rId7" Type="http://schemas.openxmlformats.org/officeDocument/2006/relationships/image" Target="../media/image40.gif"/><Relationship Id="rId2" Type="http://schemas.microsoft.com/office/2007/relationships/media" Target="../media/media3.wav"/><Relationship Id="rId1" Type="http://schemas.openxmlformats.org/officeDocument/2006/relationships/tags" Target="../tags/tag23.xml"/><Relationship Id="rId6" Type="http://schemas.openxmlformats.org/officeDocument/2006/relationships/image" Target="../media/image36.gif"/><Relationship Id="rId11" Type="http://schemas.openxmlformats.org/officeDocument/2006/relationships/image" Target="../media/image42.jpeg"/><Relationship Id="rId5" Type="http://schemas.openxmlformats.org/officeDocument/2006/relationships/image" Target="../media/image39.jpg"/><Relationship Id="rId10" Type="http://schemas.openxmlformats.org/officeDocument/2006/relationships/slide" Target="slide36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4.xml"/><Relationship Id="rId6" Type="http://schemas.openxmlformats.org/officeDocument/2006/relationships/image" Target="../media/image4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5.xml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6208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9395" name="组合 69"/>
          <p:cNvGrpSpPr/>
          <p:nvPr/>
        </p:nvGrpSpPr>
        <p:grpSpPr>
          <a:xfrm>
            <a:off x="0" y="3767138"/>
            <a:ext cx="12192000" cy="3117850"/>
            <a:chOff x="2927351" y="2571750"/>
            <a:chExt cx="6337300" cy="1620838"/>
          </a:xfrm>
        </p:grpSpPr>
        <p:sp>
          <p:nvSpPr>
            <p:cNvPr id="59430" name="Freeform 5"/>
            <p:cNvSpPr/>
            <p:nvPr/>
          </p:nvSpPr>
          <p:spPr>
            <a:xfrm>
              <a:off x="4402138" y="2933700"/>
              <a:ext cx="152400" cy="406400"/>
            </a:xfrm>
            <a:custGeom>
              <a:avLst/>
              <a:gdLst/>
              <a:ahLst/>
              <a:cxnLst>
                <a:cxn ang="0">
                  <a:pos x="268816667" y="1427430804"/>
                </a:cxn>
                <a:cxn ang="0">
                  <a:pos x="35843633" y="0"/>
                </a:cxn>
                <a:cxn ang="0">
                  <a:pos x="107526667" y="0"/>
                </a:cxn>
                <a:cxn ang="0">
                  <a:pos x="645160000" y="1738536421"/>
                </a:cxn>
              </a:cxnLst>
              <a:rect l="0" t="0" r="0" b="0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1" name="Freeform 6"/>
            <p:cNvSpPr/>
            <p:nvPr/>
          </p:nvSpPr>
          <p:spPr>
            <a:xfrm>
              <a:off x="4465638" y="2963863"/>
              <a:ext cx="98425" cy="187325"/>
            </a:xfrm>
            <a:custGeom>
              <a:avLst/>
              <a:gdLst/>
              <a:ahLst/>
              <a:cxnLst>
                <a:cxn ang="0">
                  <a:pos x="0" y="561885595"/>
                </a:cxn>
                <a:cxn ang="0">
                  <a:pos x="329629604" y="0"/>
                </a:cxn>
                <a:cxn ang="0">
                  <a:pos x="0" y="797514901"/>
                </a:cxn>
              </a:cxnLst>
              <a:rect l="0" t="0" r="0" b="0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2" name="Freeform 7"/>
            <p:cNvSpPr/>
            <p:nvPr/>
          </p:nvSpPr>
          <p:spPr>
            <a:xfrm>
              <a:off x="4198938" y="2571750"/>
              <a:ext cx="327025" cy="465138"/>
            </a:xfrm>
            <a:custGeom>
              <a:avLst/>
              <a:gdLst/>
              <a:ahLst/>
              <a:cxnLst>
                <a:cxn ang="0">
                  <a:pos x="1064224292" y="491672203"/>
                </a:cxn>
                <a:cxn ang="0">
                  <a:pos x="505054012" y="1675324660"/>
                </a:cxn>
                <a:cxn ang="0">
                  <a:pos x="1334788638" y="1292912947"/>
                </a:cxn>
                <a:cxn ang="0">
                  <a:pos x="1064224292" y="491672203"/>
                </a:cxn>
              </a:cxnLst>
              <a:rect l="0" t="0" r="0" b="0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3" name="Freeform 8"/>
            <p:cNvSpPr/>
            <p:nvPr/>
          </p:nvSpPr>
          <p:spPr>
            <a:xfrm>
              <a:off x="4516438" y="2857500"/>
              <a:ext cx="203200" cy="212725"/>
            </a:xfrm>
            <a:custGeom>
              <a:avLst/>
              <a:gdLst/>
              <a:ahLst/>
              <a:cxnLst>
                <a:cxn ang="0">
                  <a:pos x="519713633" y="217209243"/>
                </a:cxn>
                <a:cxn ang="0">
                  <a:pos x="35843633" y="470620027"/>
                </a:cxn>
                <a:cxn ang="0">
                  <a:pos x="519713633" y="217209243"/>
                </a:cxn>
              </a:cxnLst>
              <a:rect l="0" t="0" r="0" b="0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34" name="Oval 9"/>
            <p:cNvSpPr/>
            <p:nvPr/>
          </p:nvSpPr>
          <p:spPr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5" name="Oval 10"/>
            <p:cNvSpPr/>
            <p:nvPr/>
          </p:nvSpPr>
          <p:spPr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6" name="Oval 11"/>
            <p:cNvSpPr/>
            <p:nvPr/>
          </p:nvSpPr>
          <p:spPr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7" name="Oval 12"/>
            <p:cNvSpPr/>
            <p:nvPr/>
          </p:nvSpPr>
          <p:spPr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8" name="Oval 13"/>
            <p:cNvSpPr/>
            <p:nvPr/>
          </p:nvSpPr>
          <p:spPr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39" name="Oval 14"/>
            <p:cNvSpPr/>
            <p:nvPr/>
          </p:nvSpPr>
          <p:spPr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0" name="Oval 15"/>
            <p:cNvSpPr/>
            <p:nvPr/>
          </p:nvSpPr>
          <p:spPr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1" name="Oval 16"/>
            <p:cNvSpPr/>
            <p:nvPr/>
          </p:nvSpPr>
          <p:spPr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42" name="Freeform 17"/>
            <p:cNvSpPr/>
            <p:nvPr/>
          </p:nvSpPr>
          <p:spPr>
            <a:xfrm>
              <a:off x="4470401" y="2801938"/>
              <a:ext cx="1466850" cy="874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3" name="Freeform 18"/>
            <p:cNvSpPr/>
            <p:nvPr/>
          </p:nvSpPr>
          <p:spPr>
            <a:xfrm>
              <a:off x="4597401" y="2986088"/>
              <a:ext cx="1200150" cy="7159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4" name="Freeform 19"/>
            <p:cNvSpPr/>
            <p:nvPr/>
          </p:nvSpPr>
          <p:spPr>
            <a:xfrm>
              <a:off x="4779963" y="3138488"/>
              <a:ext cx="822325" cy="477838"/>
            </a:xfrm>
            <a:custGeom>
              <a:avLst/>
              <a:gdLst/>
              <a:ahLst/>
              <a:cxnLst>
                <a:cxn ang="0">
                  <a:pos x="2147483646" y="2038653163"/>
                </a:cxn>
                <a:cxn ang="0">
                  <a:pos x="1742828823" y="0"/>
                </a:cxn>
                <a:cxn ang="0">
                  <a:pos x="0" y="2038653163"/>
                </a:cxn>
                <a:cxn ang="0">
                  <a:pos x="0" y="2038653163"/>
                </a:cxn>
                <a:cxn ang="0">
                  <a:pos x="2147483646" y="2038653163"/>
                </a:cxn>
                <a:cxn ang="0">
                  <a:pos x="2147483646" y="2038653163"/>
                </a:cxn>
              </a:cxnLst>
              <a:rect l="0" t="0" r="0" b="0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5" name="Freeform 20"/>
            <p:cNvSpPr/>
            <p:nvPr/>
          </p:nvSpPr>
          <p:spPr>
            <a:xfrm>
              <a:off x="4902201" y="3279775"/>
              <a:ext cx="525463" cy="341313"/>
            </a:xfrm>
            <a:custGeom>
              <a:avLst/>
              <a:gdLst/>
              <a:ahLst/>
              <a:cxnLst>
                <a:cxn ang="0">
                  <a:pos x="2147483646" y="1456182050"/>
                </a:cxn>
                <a:cxn ang="0">
                  <a:pos x="1113354394" y="0"/>
                </a:cxn>
                <a:cxn ang="0">
                  <a:pos x="0" y="1456182050"/>
                </a:cxn>
                <a:cxn ang="0">
                  <a:pos x="0" y="1456182050"/>
                </a:cxn>
                <a:cxn ang="0">
                  <a:pos x="2147483646" y="1456182050"/>
                </a:cxn>
                <a:cxn ang="0">
                  <a:pos x="2147483646" y="1456182050"/>
                </a:cxn>
              </a:cxnLst>
              <a:rect l="0" t="0" r="0" b="0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6" name="Freeform 21"/>
            <p:cNvSpPr/>
            <p:nvPr/>
          </p:nvSpPr>
          <p:spPr>
            <a:xfrm>
              <a:off x="5500688" y="2955925"/>
              <a:ext cx="2114550" cy="1198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7" name="Freeform 22"/>
            <p:cNvSpPr/>
            <p:nvPr/>
          </p:nvSpPr>
          <p:spPr>
            <a:xfrm>
              <a:off x="5683251" y="3224213"/>
              <a:ext cx="1738313" cy="917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8" name="Freeform 23"/>
            <p:cNvSpPr/>
            <p:nvPr/>
          </p:nvSpPr>
          <p:spPr>
            <a:xfrm>
              <a:off x="5878513" y="3438525"/>
              <a:ext cx="1360488" cy="7127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49" name="Freeform 24"/>
            <p:cNvSpPr/>
            <p:nvPr/>
          </p:nvSpPr>
          <p:spPr>
            <a:xfrm>
              <a:off x="6119813" y="3621088"/>
              <a:ext cx="877888" cy="495300"/>
            </a:xfrm>
            <a:custGeom>
              <a:avLst/>
              <a:gdLst/>
              <a:ahLst/>
              <a:cxnLst>
                <a:cxn ang="0">
                  <a:pos x="2147483646" y="2096613440"/>
                </a:cxn>
                <a:cxn ang="0">
                  <a:pos x="1870558796" y="0"/>
                </a:cxn>
                <a:cxn ang="0">
                  <a:pos x="0" y="2096613440"/>
                </a:cxn>
                <a:cxn ang="0">
                  <a:pos x="0" y="2114845603"/>
                </a:cxn>
                <a:cxn ang="0">
                  <a:pos x="2147483646" y="2114845603"/>
                </a:cxn>
                <a:cxn ang="0">
                  <a:pos x="2147483646" y="2096613440"/>
                </a:cxn>
              </a:cxnLst>
              <a:rect l="0" t="0" r="0" b="0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0" name="Freeform 25"/>
            <p:cNvSpPr/>
            <p:nvPr/>
          </p:nvSpPr>
          <p:spPr>
            <a:xfrm>
              <a:off x="6315076" y="3822700"/>
              <a:ext cx="474663" cy="268288"/>
            </a:xfrm>
            <a:custGeom>
              <a:avLst/>
              <a:gdLst/>
              <a:ahLst/>
              <a:cxnLst>
                <a:cxn ang="0">
                  <a:pos x="2011651460" y="1124377974"/>
                </a:cxn>
                <a:cxn ang="0">
                  <a:pos x="1005827849" y="0"/>
                </a:cxn>
                <a:cxn ang="0">
                  <a:pos x="0" y="1124377974"/>
                </a:cxn>
                <a:cxn ang="0">
                  <a:pos x="0" y="1142515094"/>
                </a:cxn>
                <a:cxn ang="0">
                  <a:pos x="2011651460" y="1142515094"/>
                </a:cxn>
                <a:cxn ang="0">
                  <a:pos x="2011651460" y="1124377974"/>
                </a:cxn>
              </a:cxnLst>
              <a:rect l="0" t="0" r="0" b="0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1" name="Freeform 26"/>
            <p:cNvSpPr/>
            <p:nvPr/>
          </p:nvSpPr>
          <p:spPr>
            <a:xfrm>
              <a:off x="6353176" y="3317875"/>
              <a:ext cx="2911475" cy="8715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547573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2" name="Freeform 27"/>
            <p:cNvSpPr/>
            <p:nvPr/>
          </p:nvSpPr>
          <p:spPr>
            <a:xfrm>
              <a:off x="6818313" y="3608388"/>
              <a:ext cx="2103438" cy="57626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36441165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3" name="Freeform 28"/>
            <p:cNvSpPr/>
            <p:nvPr/>
          </p:nvSpPr>
          <p:spPr>
            <a:xfrm>
              <a:off x="2927351" y="3163888"/>
              <a:ext cx="3636963" cy="1028700"/>
            </a:xfrm>
            <a:custGeom>
              <a:avLst/>
              <a:gdLst/>
              <a:ahLst/>
              <a:cxnLst>
                <a:cxn ang="0">
                  <a:pos x="2147483646" y="273296991"/>
                </a:cxn>
                <a:cxn ang="0">
                  <a:pos x="485140344" y="1603342064"/>
                </a:cxn>
                <a:cxn ang="0">
                  <a:pos x="0" y="196773663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73296991"/>
                </a:cxn>
              </a:cxnLst>
              <a:rect l="0" t="0" r="0" b="0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4" name="Freeform 29"/>
            <p:cNvSpPr/>
            <p:nvPr/>
          </p:nvSpPr>
          <p:spPr>
            <a:xfrm>
              <a:off x="3071813" y="3646488"/>
              <a:ext cx="515938" cy="546100"/>
            </a:xfrm>
            <a:custGeom>
              <a:avLst/>
              <a:gdLst/>
              <a:ahLst/>
              <a:cxnLst>
                <a:cxn ang="0">
                  <a:pos x="0" y="637076847"/>
                </a:cxn>
                <a:cxn ang="0">
                  <a:pos x="1001528696" y="2147483646"/>
                </a:cxn>
                <a:cxn ang="0">
                  <a:pos x="2147483646" y="2147483646"/>
                </a:cxn>
                <a:cxn ang="0">
                  <a:pos x="1394986398" y="0"/>
                </a:cxn>
                <a:cxn ang="0">
                  <a:pos x="0" y="637076847"/>
                </a:cxn>
              </a:cxnLst>
              <a:rect l="0" t="0" r="0" b="0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5" name="Freeform 30"/>
            <p:cNvSpPr/>
            <p:nvPr/>
          </p:nvSpPr>
          <p:spPr>
            <a:xfrm>
              <a:off x="3402013" y="3565525"/>
              <a:ext cx="431800" cy="627063"/>
            </a:xfrm>
            <a:custGeom>
              <a:avLst/>
              <a:gdLst/>
              <a:ahLst/>
              <a:cxnLst>
                <a:cxn ang="0">
                  <a:pos x="0" y="345733531"/>
                </a:cxn>
                <a:cxn ang="0">
                  <a:pos x="788530300" y="2147483646"/>
                </a:cxn>
                <a:cxn ang="0">
                  <a:pos x="1827953333" y="2147483646"/>
                </a:cxn>
                <a:cxn ang="0">
                  <a:pos x="1379926967" y="0"/>
                </a:cxn>
                <a:cxn ang="0">
                  <a:pos x="0" y="345733531"/>
                </a:cxn>
              </a:cxnLst>
              <a:rect l="0" t="0" r="0" b="0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6" name="Freeform 31"/>
            <p:cNvSpPr/>
            <p:nvPr/>
          </p:nvSpPr>
          <p:spPr>
            <a:xfrm>
              <a:off x="3729038" y="3522663"/>
              <a:ext cx="376238" cy="669925"/>
            </a:xfrm>
            <a:custGeom>
              <a:avLst/>
              <a:gdLst/>
              <a:ahLst/>
              <a:cxnLst>
                <a:cxn ang="0">
                  <a:pos x="0" y="182074521"/>
                </a:cxn>
                <a:cxn ang="0">
                  <a:pos x="446772057" y="2147483646"/>
                </a:cxn>
                <a:cxn ang="0">
                  <a:pos x="1590505985" y="2147483646"/>
                </a:cxn>
                <a:cxn ang="0">
                  <a:pos x="1411797162" y="0"/>
                </a:cxn>
                <a:cxn ang="0">
                  <a:pos x="0" y="182074521"/>
                </a:cxn>
              </a:cxnLst>
              <a:rect l="0" t="0" r="0" b="0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7" name="Freeform 32"/>
            <p:cNvSpPr/>
            <p:nvPr/>
          </p:nvSpPr>
          <p:spPr>
            <a:xfrm>
              <a:off x="4064001" y="3509963"/>
              <a:ext cx="363538" cy="682625"/>
            </a:xfrm>
            <a:custGeom>
              <a:avLst/>
              <a:gdLst/>
              <a:ahLst/>
              <a:cxnLst>
                <a:cxn ang="0">
                  <a:pos x="268037413" y="36405245"/>
                </a:cxn>
                <a:cxn ang="0">
                  <a:pos x="0" y="54605734"/>
                </a:cxn>
                <a:cxn ang="0">
                  <a:pos x="178691609" y="2147483646"/>
                </a:cxn>
                <a:cxn ang="0">
                  <a:pos x="1429528641" y="2147483646"/>
                </a:cxn>
                <a:cxn ang="0">
                  <a:pos x="1536742761" y="72810489"/>
                </a:cxn>
                <a:cxn ang="0">
                  <a:pos x="268037413" y="36405245"/>
                </a:cxn>
              </a:cxnLst>
              <a:rect l="0" t="0" r="0" b="0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8" name="Freeform 33"/>
            <p:cNvSpPr/>
            <p:nvPr/>
          </p:nvSpPr>
          <p:spPr>
            <a:xfrm>
              <a:off x="4719638" y="3608388"/>
              <a:ext cx="471488" cy="584200"/>
            </a:xfrm>
            <a:custGeom>
              <a:avLst/>
              <a:gdLst/>
              <a:ahLst/>
              <a:cxnLst>
                <a:cxn ang="0">
                  <a:pos x="469105074" y="0"/>
                </a:cxn>
                <a:cxn ang="0">
                  <a:pos x="0" y="2147483646"/>
                </a:cxn>
                <a:cxn ang="0">
                  <a:pos x="1443394674" y="2147483646"/>
                </a:cxn>
                <a:cxn ang="0">
                  <a:pos x="2002711118" y="509145225"/>
                </a:cxn>
                <a:cxn ang="0">
                  <a:pos x="469105074" y="0"/>
                </a:cxn>
              </a:cxnLst>
              <a:rect l="0" t="0" r="0" b="0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59" name="Freeform 34"/>
            <p:cNvSpPr/>
            <p:nvPr/>
          </p:nvSpPr>
          <p:spPr>
            <a:xfrm>
              <a:off x="5059363" y="3727450"/>
              <a:ext cx="433388" cy="465138"/>
            </a:xfrm>
            <a:custGeom>
              <a:avLst/>
              <a:gdLst/>
              <a:ahLst/>
              <a:cxnLst>
                <a:cxn ang="0">
                  <a:pos x="559648371" y="0"/>
                </a:cxn>
                <a:cxn ang="0">
                  <a:pos x="0" y="1984893202"/>
                </a:cxn>
                <a:cxn ang="0">
                  <a:pos x="1263721168" y="1984893202"/>
                </a:cxn>
                <a:cxn ang="0">
                  <a:pos x="1841423123" y="546302447"/>
                </a:cxn>
                <a:cxn ang="0">
                  <a:pos x="559648371" y="0"/>
                </a:cxn>
              </a:cxnLst>
              <a:rect l="0" t="0" r="0" b="0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0" name="Freeform 35"/>
            <p:cNvSpPr/>
            <p:nvPr/>
          </p:nvSpPr>
          <p:spPr>
            <a:xfrm>
              <a:off x="5356226" y="3856038"/>
              <a:ext cx="469900" cy="336550"/>
            </a:xfrm>
            <a:custGeom>
              <a:avLst/>
              <a:gdLst/>
              <a:ahLst/>
              <a:cxnLst>
                <a:cxn ang="0">
                  <a:pos x="573476967" y="0"/>
                </a:cxn>
                <a:cxn ang="0">
                  <a:pos x="0" y="1433745601"/>
                </a:cxn>
                <a:cxn ang="0">
                  <a:pos x="1666663333" y="1433745601"/>
                </a:cxn>
                <a:cxn ang="0">
                  <a:pos x="1989243333" y="725946870"/>
                </a:cxn>
                <a:cxn ang="0">
                  <a:pos x="573476967" y="0"/>
                </a:cxn>
              </a:cxnLst>
              <a:rect l="0" t="0" r="0" b="0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1" name="Freeform 36"/>
            <p:cNvSpPr/>
            <p:nvPr/>
          </p:nvSpPr>
          <p:spPr>
            <a:xfrm>
              <a:off x="4402138" y="3527425"/>
              <a:ext cx="428625" cy="665163"/>
            </a:xfrm>
            <a:custGeom>
              <a:avLst/>
              <a:gdLst/>
              <a:ahLst/>
              <a:cxnLst>
                <a:cxn ang="0">
                  <a:pos x="108060182" y="0"/>
                </a:cxn>
                <a:cxn ang="0">
                  <a:pos x="0" y="2147483646"/>
                </a:cxn>
                <a:cxn ang="0">
                  <a:pos x="1350745908" y="2147483646"/>
                </a:cxn>
                <a:cxn ang="0">
                  <a:pos x="1819003868" y="345428526"/>
                </a:cxn>
                <a:cxn ang="0">
                  <a:pos x="108060182" y="0"/>
                </a:cxn>
              </a:cxnLst>
              <a:rect l="0" t="0" r="0" b="0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2" name="Freeform 37"/>
            <p:cNvSpPr/>
            <p:nvPr/>
          </p:nvSpPr>
          <p:spPr>
            <a:xfrm>
              <a:off x="2927351" y="3795713"/>
              <a:ext cx="381000" cy="396875"/>
            </a:xfrm>
            <a:custGeom>
              <a:avLst/>
              <a:gdLst/>
              <a:ahLst/>
              <a:cxnLst>
                <a:cxn ang="0">
                  <a:pos x="394263033" y="127477957"/>
                </a:cxn>
                <a:cxn ang="0">
                  <a:pos x="0" y="437070329"/>
                </a:cxn>
                <a:cxn ang="0">
                  <a:pos x="0" y="1693653394"/>
                </a:cxn>
                <a:cxn ang="0">
                  <a:pos x="1612900000" y="1693653394"/>
                </a:cxn>
                <a:cxn ang="0">
                  <a:pos x="609316367" y="0"/>
                </a:cxn>
                <a:cxn ang="0">
                  <a:pos x="394263033" y="127477957"/>
                </a:cxn>
              </a:cxnLst>
              <a:rect l="0" t="0" r="0" b="0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3" name="Freeform 38"/>
            <p:cNvSpPr/>
            <p:nvPr/>
          </p:nvSpPr>
          <p:spPr>
            <a:xfrm>
              <a:off x="3074988" y="3757613"/>
              <a:ext cx="2374900" cy="434975"/>
            </a:xfrm>
            <a:custGeom>
              <a:avLst/>
              <a:gdLst/>
              <a:ahLst/>
              <a:cxnLst>
                <a:cxn ang="0">
                  <a:pos x="2147483646" y="109114758"/>
                </a:cxn>
                <a:cxn ang="0">
                  <a:pos x="665451221" y="1327552229"/>
                </a:cxn>
                <a:cxn ang="0">
                  <a:pos x="341718424" y="1563965406"/>
                </a:cxn>
                <a:cxn ang="0">
                  <a:pos x="0" y="1854933830"/>
                </a:cxn>
                <a:cxn ang="0">
                  <a:pos x="2147483646" y="1854933830"/>
                </a:cxn>
                <a:cxn ang="0">
                  <a:pos x="2147483646" y="109114758"/>
                </a:cxn>
              </a:cxnLst>
              <a:rect l="0" t="0" r="0" b="0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64" name="Oval 39"/>
            <p:cNvSpPr/>
            <p:nvPr/>
          </p:nvSpPr>
          <p:spPr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5" name="Oval 40"/>
            <p:cNvSpPr/>
            <p:nvPr/>
          </p:nvSpPr>
          <p:spPr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6" name="Oval 41"/>
            <p:cNvSpPr/>
            <p:nvPr/>
          </p:nvSpPr>
          <p:spPr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7" name="Oval 42"/>
            <p:cNvSpPr/>
            <p:nvPr/>
          </p:nvSpPr>
          <p:spPr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8" name="Oval 43"/>
            <p:cNvSpPr/>
            <p:nvPr/>
          </p:nvSpPr>
          <p:spPr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69" name="Oval 44"/>
            <p:cNvSpPr/>
            <p:nvPr/>
          </p:nvSpPr>
          <p:spPr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0" name="Freeform 45"/>
            <p:cNvSpPr/>
            <p:nvPr/>
          </p:nvSpPr>
          <p:spPr>
            <a:xfrm>
              <a:off x="2927351" y="3122613"/>
              <a:ext cx="3492500" cy="1049338"/>
            </a:xfrm>
            <a:custGeom>
              <a:avLst/>
              <a:gdLst/>
              <a:ahLst/>
              <a:cxnLst>
                <a:cxn ang="0">
                  <a:pos x="0" y="2147052188"/>
                </a:cxn>
                <a:cxn ang="0">
                  <a:pos x="1131773447" y="2147483646"/>
                </a:cxn>
                <a:cxn ang="0">
                  <a:pos x="1365313192" y="1273674521"/>
                </a:cxn>
                <a:cxn ang="0">
                  <a:pos x="2147483646" y="2001488533"/>
                </a:cxn>
                <a:cxn ang="0">
                  <a:pos x="2147483646" y="818790763"/>
                </a:cxn>
                <a:cxn ang="0">
                  <a:pos x="2147483646" y="1728558278"/>
                </a:cxn>
                <a:cxn ang="0">
                  <a:pos x="2147483646" y="582250356"/>
                </a:cxn>
                <a:cxn ang="0">
                  <a:pos x="2147483646" y="1637581527"/>
                </a:cxn>
                <a:cxn ang="0">
                  <a:pos x="2147483646" y="491273605"/>
                </a:cxn>
                <a:cxn ang="0">
                  <a:pos x="2147483646" y="1637581527"/>
                </a:cxn>
                <a:cxn ang="0">
                  <a:pos x="2147483646" y="582250356"/>
                </a:cxn>
                <a:cxn ang="0">
                  <a:pos x="2147483646" y="1910511781"/>
                </a:cxn>
                <a:cxn ang="0">
                  <a:pos x="2147483646" y="1000744266"/>
                </a:cxn>
                <a:cxn ang="0">
                  <a:pos x="2147483646" y="2147483646"/>
                </a:cxn>
                <a:cxn ang="0">
                  <a:pos x="2147483646" y="1510214928"/>
                </a:cxn>
                <a:cxn ang="0">
                  <a:pos x="2147483646" y="2147483646"/>
                </a:cxn>
                <a:cxn ang="0">
                  <a:pos x="2147483646" y="19650986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91273605"/>
                </a:cxn>
                <a:cxn ang="0">
                  <a:pos x="0" y="2147052188"/>
                </a:cxn>
              </a:cxnLst>
              <a:rect l="0" t="0" r="0" b="0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71" name="Oval 46"/>
            <p:cNvSpPr/>
            <p:nvPr/>
          </p:nvSpPr>
          <p:spPr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2" name="Oval 47"/>
            <p:cNvSpPr/>
            <p:nvPr/>
          </p:nvSpPr>
          <p:spPr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3" name="Oval 48"/>
            <p:cNvSpPr/>
            <p:nvPr/>
          </p:nvSpPr>
          <p:spPr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4" name="Oval 49"/>
            <p:cNvSpPr/>
            <p:nvPr/>
          </p:nvSpPr>
          <p:spPr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5" name="Oval 50"/>
            <p:cNvSpPr/>
            <p:nvPr/>
          </p:nvSpPr>
          <p:spPr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6" name="Oval 51"/>
            <p:cNvSpPr/>
            <p:nvPr/>
          </p:nvSpPr>
          <p:spPr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7" name="Oval 52"/>
            <p:cNvSpPr/>
            <p:nvPr/>
          </p:nvSpPr>
          <p:spPr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8" name="Oval 53"/>
            <p:cNvSpPr/>
            <p:nvPr/>
          </p:nvSpPr>
          <p:spPr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79" name="Oval 54"/>
            <p:cNvSpPr/>
            <p:nvPr/>
          </p:nvSpPr>
          <p:spPr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0" name="Oval 55"/>
            <p:cNvSpPr/>
            <p:nvPr/>
          </p:nvSpPr>
          <p:spPr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1" name="Freeform 56"/>
            <p:cNvSpPr/>
            <p:nvPr/>
          </p:nvSpPr>
          <p:spPr>
            <a:xfrm>
              <a:off x="6924676" y="3616325"/>
              <a:ext cx="1695450" cy="573088"/>
            </a:xfrm>
            <a:custGeom>
              <a:avLst/>
              <a:gdLst/>
              <a:ahLst/>
              <a:cxnLst>
                <a:cxn ang="0">
                  <a:pos x="287455070" y="1737628477"/>
                </a:cxn>
                <a:cxn ang="0">
                  <a:pos x="1598970418" y="2147483646"/>
                </a:cxn>
                <a:cxn ang="0">
                  <a:pos x="1383376996" y="951120795"/>
                </a:cxn>
                <a:cxn ang="0">
                  <a:pos x="2147483646" y="1554719316"/>
                </a:cxn>
                <a:cxn ang="0">
                  <a:pos x="2147483646" y="164617390"/>
                </a:cxn>
                <a:cxn ang="0">
                  <a:pos x="2147483646" y="1042575375"/>
                </a:cxn>
                <a:cxn ang="0">
                  <a:pos x="2147483646" y="0"/>
                </a:cxn>
                <a:cxn ang="0">
                  <a:pos x="2147483646" y="987704338"/>
                </a:cxn>
                <a:cxn ang="0">
                  <a:pos x="2147483646" y="256071970"/>
                </a:cxn>
                <a:cxn ang="0">
                  <a:pos x="2147483646" y="1408393697"/>
                </a:cxn>
                <a:cxn ang="0">
                  <a:pos x="2147483646" y="987704338"/>
                </a:cxn>
                <a:cxn ang="0">
                  <a:pos x="2147483646" y="2147483646"/>
                </a:cxn>
                <a:cxn ang="0">
                  <a:pos x="2147483646" y="2103442522"/>
                </a:cxn>
                <a:cxn ang="0">
                  <a:pos x="2147483646" y="1499848278"/>
                </a:cxn>
                <a:cxn ang="0">
                  <a:pos x="2147483646" y="1774207743"/>
                </a:cxn>
                <a:cxn ang="0">
                  <a:pos x="2147483646" y="1591302859"/>
                </a:cxn>
                <a:cxn ang="0">
                  <a:pos x="2147483646" y="859666214"/>
                </a:cxn>
                <a:cxn ang="0">
                  <a:pos x="2147483646" y="1280355574"/>
                </a:cxn>
                <a:cxn ang="0">
                  <a:pos x="2147483646" y="1280355574"/>
                </a:cxn>
                <a:cxn ang="0">
                  <a:pos x="2147483646" y="585306749"/>
                </a:cxn>
                <a:cxn ang="0">
                  <a:pos x="2147483646" y="1353518383"/>
                </a:cxn>
                <a:cxn ang="0">
                  <a:pos x="2147483646" y="1463264735"/>
                </a:cxn>
                <a:cxn ang="0">
                  <a:pos x="2147483646" y="804795177"/>
                </a:cxn>
                <a:cxn ang="0">
                  <a:pos x="2147483646" y="1682753162"/>
                </a:cxn>
                <a:cxn ang="0">
                  <a:pos x="2147483646" y="1975408675"/>
                </a:cxn>
                <a:cxn ang="0">
                  <a:pos x="1760661246" y="1481556507"/>
                </a:cxn>
                <a:cxn ang="0">
                  <a:pos x="1868457957" y="2147483646"/>
                </a:cxn>
                <a:cxn ang="0">
                  <a:pos x="1095921926" y="2147483646"/>
                </a:cxn>
                <a:cxn ang="0">
                  <a:pos x="0" y="1938825132"/>
                </a:cxn>
                <a:cxn ang="0">
                  <a:pos x="287455070" y="1737628477"/>
                </a:cxn>
              </a:cxnLst>
              <a:rect l="0" t="0" r="0" b="0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2" name="Freeform 57"/>
            <p:cNvSpPr/>
            <p:nvPr/>
          </p:nvSpPr>
          <p:spPr>
            <a:xfrm>
              <a:off x="7315201" y="3830638"/>
              <a:ext cx="1309688" cy="354013"/>
            </a:xfrm>
            <a:custGeom>
              <a:avLst/>
              <a:gdLst/>
              <a:ahLst/>
              <a:cxnLst>
                <a:cxn ang="0">
                  <a:pos x="0" y="1509942219"/>
                </a:cxn>
                <a:cxn ang="0">
                  <a:pos x="2147483646" y="18191150"/>
                </a:cxn>
                <a:cxn ang="0">
                  <a:pos x="2147483646" y="1491751069"/>
                </a:cxn>
                <a:cxn ang="0">
                  <a:pos x="0" y="1509942219"/>
                </a:cxn>
              </a:cxnLst>
              <a:rect l="0" t="0" r="0" b="0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3" name="Oval 58"/>
            <p:cNvSpPr/>
            <p:nvPr/>
          </p:nvSpPr>
          <p:spPr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4" name="Oval 59"/>
            <p:cNvSpPr/>
            <p:nvPr/>
          </p:nvSpPr>
          <p:spPr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5" name="Oval 60"/>
            <p:cNvSpPr/>
            <p:nvPr/>
          </p:nvSpPr>
          <p:spPr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6" name="Oval 61"/>
            <p:cNvSpPr/>
            <p:nvPr/>
          </p:nvSpPr>
          <p:spPr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7" name="Oval 62"/>
            <p:cNvSpPr/>
            <p:nvPr/>
          </p:nvSpPr>
          <p:spPr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32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488" name="Freeform 63"/>
            <p:cNvSpPr/>
            <p:nvPr/>
          </p:nvSpPr>
          <p:spPr>
            <a:xfrm>
              <a:off x="3473451" y="2963863"/>
              <a:ext cx="550863" cy="298450"/>
            </a:xfrm>
            <a:custGeom>
              <a:avLst/>
              <a:gdLst/>
              <a:ahLst/>
              <a:cxnLst>
                <a:cxn ang="0">
                  <a:pos x="1651919490" y="18179869"/>
                </a:cxn>
                <a:cxn ang="0">
                  <a:pos x="1849429300" y="563520499"/>
                </a:cxn>
                <a:cxn ang="0">
                  <a:pos x="2046939109" y="563520499"/>
                </a:cxn>
                <a:cxn ang="0">
                  <a:pos x="2147483646" y="581696104"/>
                </a:cxn>
                <a:cxn ang="0">
                  <a:pos x="2147483646" y="945259367"/>
                </a:cxn>
                <a:cxn ang="0">
                  <a:pos x="2118763170" y="981614841"/>
                </a:cxn>
                <a:cxn ang="0">
                  <a:pos x="1472359339" y="1090681261"/>
                </a:cxn>
                <a:cxn ang="0">
                  <a:pos x="718223654" y="1199751946"/>
                </a:cxn>
                <a:cxn ang="0">
                  <a:pos x="125689987" y="1254283024"/>
                </a:cxn>
                <a:cxn ang="0">
                  <a:pos x="71824060" y="1090681261"/>
                </a:cxn>
                <a:cxn ang="0">
                  <a:pos x="89777957" y="927079499"/>
                </a:cxn>
                <a:cxn ang="0">
                  <a:pos x="287292004" y="854368551"/>
                </a:cxn>
                <a:cxn ang="0">
                  <a:pos x="430935887" y="799833209"/>
                </a:cxn>
                <a:cxn ang="0">
                  <a:pos x="341157931" y="272672447"/>
                </a:cxn>
                <a:cxn ang="0">
                  <a:pos x="466847918" y="127246289"/>
                </a:cxn>
                <a:cxn ang="0">
                  <a:pos x="1203025468" y="18179869"/>
                </a:cxn>
                <a:cxn ang="0">
                  <a:pos x="1454405442" y="0"/>
                </a:cxn>
                <a:cxn ang="0">
                  <a:pos x="1651919490" y="18179869"/>
                </a:cxn>
              </a:cxnLst>
              <a:rect l="0" t="0" r="0" b="0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89" name="Freeform 64"/>
            <p:cNvSpPr/>
            <p:nvPr/>
          </p:nvSpPr>
          <p:spPr>
            <a:xfrm>
              <a:off x="3609976" y="3155950"/>
              <a:ext cx="127000" cy="158750"/>
            </a:xfrm>
            <a:custGeom>
              <a:avLst/>
              <a:gdLst/>
              <a:ahLst/>
              <a:cxnLst>
                <a:cxn ang="0">
                  <a:pos x="483870000" y="515444088"/>
                </a:cxn>
                <a:cxn ang="0">
                  <a:pos x="537633333" y="331358446"/>
                </a:cxn>
                <a:cxn ang="0">
                  <a:pos x="35843633" y="257724189"/>
                </a:cxn>
                <a:cxn ang="0">
                  <a:pos x="71683033" y="533854797"/>
                </a:cxn>
                <a:cxn ang="0">
                  <a:pos x="483870000" y="515444088"/>
                </a:cxn>
              </a:cxnLst>
              <a:rect l="0" t="0" r="0" b="0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0" name="Freeform 65"/>
            <p:cNvSpPr/>
            <p:nvPr/>
          </p:nvSpPr>
          <p:spPr>
            <a:xfrm>
              <a:off x="3648076" y="3203575"/>
              <a:ext cx="50800" cy="58738"/>
            </a:xfrm>
            <a:custGeom>
              <a:avLst/>
              <a:gdLst/>
              <a:ahLst/>
              <a:cxnLst>
                <a:cxn ang="0">
                  <a:pos x="197133633" y="193629817"/>
                </a:cxn>
                <a:cxn ang="0">
                  <a:pos x="215053333" y="123219737"/>
                </a:cxn>
                <a:cxn ang="0">
                  <a:pos x="17919700" y="88014697"/>
                </a:cxn>
                <a:cxn ang="0">
                  <a:pos x="35843633" y="193629817"/>
                </a:cxn>
                <a:cxn ang="0">
                  <a:pos x="197133633" y="193629817"/>
                </a:cxn>
              </a:cxnLst>
              <a:rect l="0" t="0" r="0" b="0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1" name="Freeform 66"/>
            <p:cNvSpPr/>
            <p:nvPr/>
          </p:nvSpPr>
          <p:spPr>
            <a:xfrm>
              <a:off x="3833813" y="3135313"/>
              <a:ext cx="131763" cy="157163"/>
            </a:xfrm>
            <a:custGeom>
              <a:avLst/>
              <a:gdLst/>
              <a:ahLst/>
              <a:cxnLst>
                <a:cxn ang="0">
                  <a:pos x="505850908" y="505189844"/>
                </a:cxn>
                <a:cxn ang="0">
                  <a:pos x="541983723" y="324766720"/>
                </a:cxn>
                <a:cxn ang="0">
                  <a:pos x="36132815" y="252594922"/>
                </a:cxn>
                <a:cxn ang="0">
                  <a:pos x="72265630" y="523233856"/>
                </a:cxn>
                <a:cxn ang="0">
                  <a:pos x="505850908" y="505189844"/>
                </a:cxn>
              </a:cxnLst>
              <a:rect l="0" t="0" r="0" b="0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2" name="Freeform 67"/>
            <p:cNvSpPr/>
            <p:nvPr/>
          </p:nvSpPr>
          <p:spPr>
            <a:xfrm>
              <a:off x="3876676" y="3181350"/>
              <a:ext cx="46038" cy="60325"/>
            </a:xfrm>
            <a:custGeom>
              <a:avLst/>
              <a:gdLst/>
              <a:ahLst/>
              <a:cxnLst>
                <a:cxn ang="0">
                  <a:pos x="175166219" y="204234596"/>
                </a:cxn>
                <a:cxn ang="0">
                  <a:pos x="192681586" y="129970213"/>
                </a:cxn>
                <a:cxn ang="0">
                  <a:pos x="0" y="92835866"/>
                </a:cxn>
                <a:cxn ang="0">
                  <a:pos x="17515366" y="204234596"/>
                </a:cxn>
                <a:cxn ang="0">
                  <a:pos x="175166219" y="204234596"/>
                </a:cxn>
              </a:cxnLst>
              <a:rect l="0" t="0" r="0" b="0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3" name="Freeform 68"/>
            <p:cNvSpPr/>
            <p:nvPr/>
          </p:nvSpPr>
          <p:spPr>
            <a:xfrm>
              <a:off x="3592513" y="3014663"/>
              <a:ext cx="119063" cy="107950"/>
            </a:xfrm>
            <a:custGeom>
              <a:avLst/>
              <a:gdLst/>
              <a:ahLst/>
              <a:cxnLst>
                <a:cxn ang="0">
                  <a:pos x="18080567" y="111870744"/>
                </a:cxn>
                <a:cxn ang="0">
                  <a:pos x="72326520" y="466128100"/>
                </a:cxn>
                <a:cxn ang="0">
                  <a:pos x="253144947" y="447482976"/>
                </a:cxn>
                <a:cxn ang="0">
                  <a:pos x="433959122" y="410192728"/>
                </a:cxn>
                <a:cxn ang="0">
                  <a:pos x="433959122" y="205096364"/>
                </a:cxn>
                <a:cxn ang="0">
                  <a:pos x="397797988" y="0"/>
                </a:cxn>
                <a:cxn ang="0">
                  <a:pos x="0" y="93225620"/>
                </a:cxn>
              </a:cxnLst>
              <a:rect l="0" t="0" r="0" b="0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94" name="Freeform 69"/>
            <p:cNvSpPr/>
            <p:nvPr/>
          </p:nvSpPr>
          <p:spPr>
            <a:xfrm>
              <a:off x="3711576" y="2994025"/>
              <a:ext cx="173038" cy="111125"/>
            </a:xfrm>
            <a:custGeom>
              <a:avLst/>
              <a:gdLst/>
              <a:ahLst/>
              <a:cxnLst>
                <a:cxn ang="0">
                  <a:pos x="0" y="109603442"/>
                </a:cxn>
                <a:cxn ang="0">
                  <a:pos x="89059704" y="474952524"/>
                </a:cxn>
                <a:cxn ang="0">
                  <a:pos x="730296328" y="401883563"/>
                </a:cxn>
                <a:cxn ang="0">
                  <a:pos x="712486075" y="164405163"/>
                </a:cxn>
                <a:cxn ang="0">
                  <a:pos x="534362446" y="0"/>
                </a:cxn>
                <a:cxn ang="0">
                  <a:pos x="17810253" y="73068962"/>
                </a:cxn>
              </a:cxnLst>
              <a:rect l="0" t="0" r="0" b="0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grpSp>
        <p:nvGrpSpPr>
          <p:cNvPr id="59396" name="组合 454"/>
          <p:cNvGrpSpPr/>
          <p:nvPr/>
        </p:nvGrpSpPr>
        <p:grpSpPr>
          <a:xfrm>
            <a:off x="558800" y="47625"/>
            <a:ext cx="998538" cy="1733550"/>
            <a:chOff x="5003800" y="1020763"/>
            <a:chExt cx="2166938" cy="4770437"/>
          </a:xfrm>
        </p:grpSpPr>
        <p:sp>
          <p:nvSpPr>
            <p:cNvPr id="59405" name="Freeform 437"/>
            <p:cNvSpPr/>
            <p:nvPr/>
          </p:nvSpPr>
          <p:spPr>
            <a:xfrm>
              <a:off x="5003800" y="5121275"/>
              <a:ext cx="2163763" cy="669925"/>
            </a:xfrm>
            <a:custGeom>
              <a:avLst/>
              <a:gdLst/>
              <a:ahLst/>
              <a:cxnLst>
                <a:cxn ang="0">
                  <a:pos x="54426306" y="0"/>
                </a:cxn>
                <a:cxn ang="0">
                  <a:pos x="54426306" y="1024739328"/>
                </a:cxn>
                <a:cxn ang="0">
                  <a:pos x="2147483646" y="2147483646"/>
                </a:cxn>
                <a:cxn ang="0">
                  <a:pos x="2147483646" y="916872923"/>
                </a:cxn>
                <a:cxn ang="0">
                  <a:pos x="2147483646" y="35955468"/>
                </a:cxn>
              </a:cxnLst>
              <a:rect l="0" t="0" r="0" b="0"/>
              <a:pathLst>
                <a:path w="508" h="158">
                  <a:moveTo>
                    <a:pt x="3" y="0"/>
                  </a:moveTo>
                  <a:cubicBezTo>
                    <a:pt x="3" y="0"/>
                    <a:pt x="0" y="41"/>
                    <a:pt x="3" y="57"/>
                  </a:cubicBezTo>
                  <a:cubicBezTo>
                    <a:pt x="6" y="72"/>
                    <a:pt x="128" y="153"/>
                    <a:pt x="147" y="155"/>
                  </a:cubicBezTo>
                  <a:cubicBezTo>
                    <a:pt x="165" y="158"/>
                    <a:pt x="490" y="64"/>
                    <a:pt x="499" y="51"/>
                  </a:cubicBezTo>
                  <a:cubicBezTo>
                    <a:pt x="508" y="37"/>
                    <a:pt x="506" y="2"/>
                    <a:pt x="506" y="2"/>
                  </a:cubicBezTo>
                </a:path>
              </a:pathLst>
            </a:custGeom>
            <a:solidFill>
              <a:srgbClr val="74686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6" name="Freeform 438"/>
            <p:cNvSpPr/>
            <p:nvPr/>
          </p:nvSpPr>
          <p:spPr>
            <a:xfrm>
              <a:off x="5016500" y="5005388"/>
              <a:ext cx="860425" cy="585788"/>
            </a:xfrm>
            <a:custGeom>
              <a:avLst/>
              <a:gdLst/>
              <a:ahLst/>
              <a:cxnLst>
                <a:cxn ang="0">
                  <a:pos x="0" y="48650542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04654924" y="0"/>
                </a:cxn>
                <a:cxn ang="0">
                  <a:pos x="0" y="486505424"/>
                </a:cxn>
              </a:cxnLst>
              <a:rect l="0" t="0" r="0" b="0"/>
              <a:pathLst>
                <a:path w="202" h="138">
                  <a:moveTo>
                    <a:pt x="0" y="27"/>
                  </a:moveTo>
                  <a:cubicBezTo>
                    <a:pt x="0" y="43"/>
                    <a:pt x="129" y="138"/>
                    <a:pt x="148" y="135"/>
                  </a:cubicBezTo>
                  <a:cubicBezTo>
                    <a:pt x="152" y="134"/>
                    <a:pt x="173" y="129"/>
                    <a:pt x="202" y="12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2" y="15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DE2B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7" name="Freeform 439"/>
            <p:cNvSpPr/>
            <p:nvPr/>
          </p:nvSpPr>
          <p:spPr>
            <a:xfrm>
              <a:off x="5510213" y="4895850"/>
              <a:ext cx="1252538" cy="623888"/>
            </a:xfrm>
            <a:custGeom>
              <a:avLst/>
              <a:gdLst/>
              <a:ahLst/>
              <a:cxnLst>
                <a:cxn ang="0">
                  <a:pos x="0" y="468331925"/>
                </a:cxn>
                <a:cxn ang="0">
                  <a:pos x="1560939270" y="2147483646"/>
                </a:cxn>
                <a:cxn ang="0">
                  <a:pos x="2147483646" y="1603129024"/>
                </a:cxn>
                <a:cxn ang="0">
                  <a:pos x="2123601493" y="0"/>
                </a:cxn>
                <a:cxn ang="0">
                  <a:pos x="0" y="468331925"/>
                </a:cxn>
              </a:cxnLst>
              <a:rect l="0" t="0" r="0" b="0"/>
              <a:pathLst>
                <a:path w="294" h="147">
                  <a:moveTo>
                    <a:pt x="0" y="26"/>
                  </a:moveTo>
                  <a:cubicBezTo>
                    <a:pt x="86" y="147"/>
                    <a:pt x="86" y="147"/>
                    <a:pt x="86" y="147"/>
                  </a:cubicBezTo>
                  <a:cubicBezTo>
                    <a:pt x="141" y="132"/>
                    <a:pt x="227" y="108"/>
                    <a:pt x="294" y="8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9" y="8"/>
                    <a:pt x="37" y="18"/>
                    <a:pt x="0" y="26"/>
                  </a:cubicBezTo>
                  <a:close/>
                </a:path>
              </a:pathLst>
            </a:custGeom>
            <a:solidFill>
              <a:srgbClr val="886DA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8" name="Freeform 440"/>
            <p:cNvSpPr/>
            <p:nvPr/>
          </p:nvSpPr>
          <p:spPr>
            <a:xfrm>
              <a:off x="6097588" y="4810125"/>
              <a:ext cx="561975" cy="161925"/>
            </a:xfrm>
            <a:custGeom>
              <a:avLst/>
              <a:gdLst/>
              <a:ahLst/>
              <a:cxnLst>
                <a:cxn ang="0">
                  <a:pos x="2138791702" y="0"/>
                </a:cxn>
                <a:cxn ang="0">
                  <a:pos x="0" y="544732745"/>
                </a:cxn>
                <a:cxn ang="0">
                  <a:pos x="271880951" y="689992253"/>
                </a:cxn>
                <a:cxn ang="0">
                  <a:pos x="2147483646" y="145259509"/>
                </a:cxn>
                <a:cxn ang="0">
                  <a:pos x="2138791702" y="0"/>
                </a:cxn>
              </a:cxnLst>
              <a:rect l="0" t="0" r="0" b="0"/>
              <a:pathLst>
                <a:path w="132" h="38">
                  <a:moveTo>
                    <a:pt x="118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27" y="5"/>
                    <a:pt x="122" y="2"/>
                    <a:pt x="118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09" name="Freeform 441"/>
            <p:cNvSpPr/>
            <p:nvPr/>
          </p:nvSpPr>
          <p:spPr>
            <a:xfrm>
              <a:off x="6162675" y="4845050"/>
              <a:ext cx="549275" cy="160338"/>
            </a:xfrm>
            <a:custGeom>
              <a:avLst/>
              <a:gdLst/>
              <a:ahLst/>
              <a:cxnLst>
                <a:cxn ang="0">
                  <a:pos x="2121223407" y="0"/>
                </a:cxn>
                <a:cxn ang="0">
                  <a:pos x="0" y="534106975"/>
                </a:cxn>
                <a:cxn ang="0">
                  <a:pos x="290081069" y="676533533"/>
                </a:cxn>
                <a:cxn ang="0">
                  <a:pos x="2147483646" y="89017126"/>
                </a:cxn>
                <a:cxn ang="0">
                  <a:pos x="2121223407" y="0"/>
                </a:cxn>
              </a:cxnLst>
              <a:rect l="0" t="0" r="0" b="0"/>
              <a:pathLst>
                <a:path w="129" h="38">
                  <a:moveTo>
                    <a:pt x="117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25" y="3"/>
                    <a:pt x="121" y="1"/>
                    <a:pt x="117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0" name="Freeform 442"/>
            <p:cNvSpPr/>
            <p:nvPr/>
          </p:nvSpPr>
          <p:spPr>
            <a:xfrm>
              <a:off x="6229350" y="4865688"/>
              <a:ext cx="549275" cy="174625"/>
            </a:xfrm>
            <a:custGeom>
              <a:avLst/>
              <a:gdLst/>
              <a:ahLst/>
              <a:cxnLst>
                <a:cxn ang="0">
                  <a:pos x="2048702075" y="0"/>
                </a:cxn>
                <a:cxn ang="0">
                  <a:pos x="0" y="598631537"/>
                </a:cxn>
                <a:cxn ang="0">
                  <a:pos x="308211402" y="743753430"/>
                </a:cxn>
                <a:cxn ang="0">
                  <a:pos x="2147483646" y="163261598"/>
                </a:cxn>
                <a:cxn ang="0">
                  <a:pos x="2048702075" y="0"/>
                </a:cxn>
              </a:cxnLst>
              <a:rect l="0" t="0" r="0" b="0"/>
              <a:pathLst>
                <a:path w="129" h="41">
                  <a:moveTo>
                    <a:pt x="113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3" y="6"/>
                    <a:pt x="118" y="3"/>
                    <a:pt x="113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1" name="Freeform 443"/>
            <p:cNvSpPr/>
            <p:nvPr/>
          </p:nvSpPr>
          <p:spPr>
            <a:xfrm>
              <a:off x="6302375" y="4903788"/>
              <a:ext cx="536575" cy="161925"/>
            </a:xfrm>
            <a:custGeom>
              <a:avLst/>
              <a:gdLst/>
              <a:ahLst/>
              <a:cxnLst>
                <a:cxn ang="0">
                  <a:pos x="2147483646" y="127102603"/>
                </a:cxn>
                <a:cxn ang="0">
                  <a:pos x="2031132267" y="0"/>
                </a:cxn>
                <a:cxn ang="0">
                  <a:pos x="0" y="581046557"/>
                </a:cxn>
                <a:cxn ang="0">
                  <a:pos x="217619489" y="689992253"/>
                </a:cxn>
                <a:cxn ang="0">
                  <a:pos x="2147483646" y="127102603"/>
                </a:cxn>
              </a:cxnLst>
              <a:rect l="0" t="0" r="0" b="0"/>
              <a:pathLst>
                <a:path w="126" h="38">
                  <a:moveTo>
                    <a:pt x="126" y="7"/>
                  </a:moveTo>
                  <a:cubicBezTo>
                    <a:pt x="122" y="5"/>
                    <a:pt x="117" y="2"/>
                    <a:pt x="112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38"/>
                    <a:pt x="12" y="38"/>
                    <a:pt x="12" y="38"/>
                  </a:cubicBezTo>
                  <a:lnTo>
                    <a:pt x="126" y="7"/>
                  </a:ln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2" name="Freeform 444"/>
            <p:cNvSpPr/>
            <p:nvPr/>
          </p:nvSpPr>
          <p:spPr>
            <a:xfrm>
              <a:off x="6416675" y="4964113"/>
              <a:ext cx="754063" cy="309563"/>
            </a:xfrm>
            <a:custGeom>
              <a:avLst/>
              <a:gdLst/>
              <a:ahLst/>
              <a:cxnLst>
                <a:cxn ang="0">
                  <a:pos x="2032762137" y="0"/>
                </a:cxn>
                <a:cxn ang="0">
                  <a:pos x="0" y="575443692"/>
                </a:cxn>
                <a:cxn ang="0">
                  <a:pos x="1470124633" y="1312729465"/>
                </a:cxn>
                <a:cxn ang="0">
                  <a:pos x="2147483646" y="719305676"/>
                </a:cxn>
                <a:cxn ang="0">
                  <a:pos x="2032762137" y="0"/>
                </a:cxn>
              </a:cxnLst>
              <a:rect l="0" t="0" r="0" b="0"/>
              <a:pathLst>
                <a:path w="177" h="73">
                  <a:moveTo>
                    <a:pt x="11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135" y="57"/>
                    <a:pt x="177" y="43"/>
                    <a:pt x="177" y="40"/>
                  </a:cubicBezTo>
                  <a:cubicBezTo>
                    <a:pt x="177" y="35"/>
                    <a:pt x="146" y="18"/>
                    <a:pt x="112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3" name="Freeform 445"/>
            <p:cNvSpPr/>
            <p:nvPr/>
          </p:nvSpPr>
          <p:spPr>
            <a:xfrm>
              <a:off x="6353175" y="4933950"/>
              <a:ext cx="541338" cy="165100"/>
            </a:xfrm>
            <a:custGeom>
              <a:avLst/>
              <a:gdLst/>
              <a:ahLst/>
              <a:cxnLst>
                <a:cxn ang="0">
                  <a:pos x="2071257226" y="0"/>
                </a:cxn>
                <a:cxn ang="0">
                  <a:pos x="0" y="555553033"/>
                </a:cxn>
                <a:cxn ang="0">
                  <a:pos x="272535977" y="698923333"/>
                </a:cxn>
                <a:cxn ang="0">
                  <a:pos x="2147483646" y="125446367"/>
                </a:cxn>
                <a:cxn ang="0">
                  <a:pos x="2071257226" y="0"/>
                </a:cxn>
              </a:cxnLst>
              <a:rect l="0" t="0" r="0" b="0"/>
              <a:pathLst>
                <a:path w="127" h="39">
                  <a:moveTo>
                    <a:pt x="114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3" y="5"/>
                    <a:pt x="119" y="3"/>
                    <a:pt x="114" y="0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4" name="Freeform 446"/>
            <p:cNvSpPr/>
            <p:nvPr/>
          </p:nvSpPr>
          <p:spPr>
            <a:xfrm>
              <a:off x="6008688" y="4781550"/>
              <a:ext cx="592138" cy="1571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487150081"/>
                </a:cxn>
                <a:cxn ang="0">
                  <a:pos x="381098313" y="667573205"/>
                </a:cxn>
                <a:cxn ang="0">
                  <a:pos x="2147483646" y="126299585"/>
                </a:cxn>
                <a:cxn ang="0">
                  <a:pos x="2147483646" y="0"/>
                </a:cxn>
              </a:cxnLst>
              <a:rect l="0" t="0" r="0" b="0"/>
              <a:pathLst>
                <a:path w="139" h="37">
                  <a:moveTo>
                    <a:pt x="125" y="0"/>
                  </a:moveTo>
                  <a:cubicBezTo>
                    <a:pt x="115" y="1"/>
                    <a:pt x="63" y="13"/>
                    <a:pt x="0" y="2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3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F78D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5" name="Freeform 447"/>
            <p:cNvSpPr/>
            <p:nvPr/>
          </p:nvSpPr>
          <p:spPr>
            <a:xfrm>
              <a:off x="5229225" y="5005388"/>
              <a:ext cx="647700" cy="547688"/>
            </a:xfrm>
            <a:custGeom>
              <a:avLst/>
              <a:gdLst/>
              <a:ahLst/>
              <a:cxnLst>
                <a:cxn ang="0">
                  <a:pos x="36313812" y="324460561"/>
                </a:cxn>
                <a:cxn ang="0">
                  <a:pos x="653678441" y="378537321"/>
                </a:cxn>
                <a:cxn ang="0">
                  <a:pos x="453943954" y="955350435"/>
                </a:cxn>
                <a:cxn ang="0">
                  <a:pos x="1379984507" y="937323433"/>
                </a:cxn>
                <a:cxn ang="0">
                  <a:pos x="1252881904" y="1658344071"/>
                </a:cxn>
                <a:cxn ang="0">
                  <a:pos x="2147483646" y="1568217552"/>
                </a:cxn>
                <a:cxn ang="0">
                  <a:pos x="2124451739" y="2147483646"/>
                </a:cxn>
                <a:cxn ang="0">
                  <a:pos x="2147483646" y="2147483646"/>
                </a:cxn>
                <a:cxn ang="0">
                  <a:pos x="1198406925" y="0"/>
                </a:cxn>
                <a:cxn ang="0">
                  <a:pos x="36313812" y="270383801"/>
                </a:cxn>
                <a:cxn ang="0">
                  <a:pos x="36313812" y="324460561"/>
                </a:cxn>
              </a:cxnLst>
              <a:rect l="0" t="0" r="0" b="0"/>
              <a:pathLst>
                <a:path w="152" h="129">
                  <a:moveTo>
                    <a:pt x="2" y="18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5" y="14"/>
                    <a:pt x="2" y="15"/>
                  </a:cubicBezTo>
                  <a:cubicBezTo>
                    <a:pt x="0" y="16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9D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6" name="Freeform 448"/>
            <p:cNvSpPr/>
            <p:nvPr/>
          </p:nvSpPr>
          <p:spPr>
            <a:xfrm>
              <a:off x="6808788" y="1139825"/>
              <a:ext cx="238125" cy="3865563"/>
            </a:xfrm>
            <a:custGeom>
              <a:avLst/>
              <a:gdLst/>
              <a:ahLst/>
              <a:cxnLst>
                <a:cxn ang="0">
                  <a:pos x="669016440" y="2147483646"/>
                </a:cxn>
                <a:cxn ang="0">
                  <a:pos x="831749364" y="2147483646"/>
                </a:cxn>
                <a:cxn ang="0">
                  <a:pos x="922156071" y="2147483646"/>
                </a:cxn>
                <a:cxn ang="0">
                  <a:pos x="632851205" y="612163456"/>
                </a:cxn>
                <a:cxn ang="0">
                  <a:pos x="361631083" y="90023913"/>
                </a:cxn>
                <a:cxn ang="0">
                  <a:pos x="0" y="234063871"/>
                </a:cxn>
                <a:cxn ang="0">
                  <a:pos x="741342656" y="2147483646"/>
                </a:cxn>
                <a:cxn ang="0">
                  <a:pos x="614770714" y="2147483646"/>
                </a:cxn>
                <a:cxn ang="0">
                  <a:pos x="524364007" y="2147483646"/>
                </a:cxn>
                <a:cxn ang="0">
                  <a:pos x="433957299" y="2147483646"/>
                </a:cxn>
                <a:cxn ang="0">
                  <a:pos x="415872556" y="2147483646"/>
                </a:cxn>
                <a:cxn ang="0">
                  <a:pos x="578605480" y="2147483646"/>
                </a:cxn>
                <a:cxn ang="0">
                  <a:pos x="669016440" y="2147483646"/>
                </a:cxn>
              </a:cxnLst>
              <a:rect l="0" t="0" r="0" b="0"/>
              <a:pathLst>
                <a:path w="56" h="911">
                  <a:moveTo>
                    <a:pt x="37" y="486"/>
                  </a:moveTo>
                  <a:cubicBezTo>
                    <a:pt x="40" y="424"/>
                    <a:pt x="43" y="363"/>
                    <a:pt x="46" y="302"/>
                  </a:cubicBezTo>
                  <a:cubicBezTo>
                    <a:pt x="48" y="246"/>
                    <a:pt x="56" y="192"/>
                    <a:pt x="51" y="135"/>
                  </a:cubicBezTo>
                  <a:cubicBezTo>
                    <a:pt x="47" y="101"/>
                    <a:pt x="46" y="67"/>
                    <a:pt x="35" y="34"/>
                  </a:cubicBezTo>
                  <a:cubicBezTo>
                    <a:pt x="31" y="23"/>
                    <a:pt x="28" y="11"/>
                    <a:pt x="20" y="5"/>
                  </a:cubicBezTo>
                  <a:cubicBezTo>
                    <a:pt x="13" y="0"/>
                    <a:pt x="1" y="3"/>
                    <a:pt x="0" y="13"/>
                  </a:cubicBezTo>
                  <a:cubicBezTo>
                    <a:pt x="39" y="0"/>
                    <a:pt x="39" y="142"/>
                    <a:pt x="41" y="173"/>
                  </a:cubicBezTo>
                  <a:cubicBezTo>
                    <a:pt x="44" y="216"/>
                    <a:pt x="37" y="264"/>
                    <a:pt x="34" y="307"/>
                  </a:cubicBezTo>
                  <a:cubicBezTo>
                    <a:pt x="32" y="331"/>
                    <a:pt x="30" y="355"/>
                    <a:pt x="29" y="379"/>
                  </a:cubicBezTo>
                  <a:cubicBezTo>
                    <a:pt x="23" y="521"/>
                    <a:pt x="25" y="668"/>
                    <a:pt x="24" y="811"/>
                  </a:cubicBezTo>
                  <a:cubicBezTo>
                    <a:pt x="23" y="843"/>
                    <a:pt x="24" y="875"/>
                    <a:pt x="23" y="906"/>
                  </a:cubicBezTo>
                  <a:cubicBezTo>
                    <a:pt x="32" y="911"/>
                    <a:pt x="32" y="911"/>
                    <a:pt x="32" y="911"/>
                  </a:cubicBezTo>
                  <a:cubicBezTo>
                    <a:pt x="39" y="769"/>
                    <a:pt x="30" y="627"/>
                    <a:pt x="37" y="486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7" name="Freeform 449"/>
            <p:cNvSpPr/>
            <p:nvPr/>
          </p:nvSpPr>
          <p:spPr>
            <a:xfrm>
              <a:off x="5024438" y="5137150"/>
              <a:ext cx="642938" cy="441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8990196" y="90038787"/>
                </a:cxn>
                <a:cxn ang="0">
                  <a:pos x="779564454" y="756307988"/>
                </a:cxn>
                <a:cxn ang="0">
                  <a:pos x="1867330393" y="684278656"/>
                </a:cxn>
                <a:cxn ang="0">
                  <a:pos x="1758554650" y="1422581433"/>
                </a:cxn>
                <a:cxn ang="0">
                  <a:pos x="2147483646" y="1332546889"/>
                </a:cxn>
                <a:cxn ang="0">
                  <a:pos x="2147483646" y="1872766881"/>
                </a:cxn>
                <a:cxn ang="0">
                  <a:pos x="0" y="0"/>
                </a:cxn>
              </a:cxnLst>
              <a:rect l="0" t="0" r="0" b="0"/>
              <a:pathLst>
                <a:path w="151" h="104">
                  <a:moveTo>
                    <a:pt x="0" y="0"/>
                  </a:moveTo>
                  <a:cubicBezTo>
                    <a:pt x="54" y="5"/>
                    <a:pt x="54" y="5"/>
                    <a:pt x="54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84" y="89"/>
                    <a:pt x="0" y="0"/>
                  </a:cubicBezTo>
                  <a:close/>
                </a:path>
              </a:pathLst>
            </a:custGeom>
            <a:solidFill>
              <a:srgbClr val="FFBB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8" name="Freeform 450"/>
            <p:cNvSpPr/>
            <p:nvPr/>
          </p:nvSpPr>
          <p:spPr>
            <a:xfrm>
              <a:off x="5545138" y="5018088"/>
              <a:ext cx="119063" cy="115888"/>
            </a:xfrm>
            <a:custGeom>
              <a:avLst/>
              <a:gdLst/>
              <a:ahLst/>
              <a:cxnLst>
                <a:cxn ang="0">
                  <a:pos x="488205075" y="239493282"/>
                </a:cxn>
                <a:cxn ang="0">
                  <a:pos x="144653041" y="18421900"/>
                </a:cxn>
                <a:cxn ang="0">
                  <a:pos x="0" y="55265700"/>
                </a:cxn>
                <a:cxn ang="0">
                  <a:pos x="289306081" y="497408465"/>
                </a:cxn>
                <a:cxn ang="0">
                  <a:pos x="488205075" y="239493282"/>
                </a:cxn>
              </a:cxnLst>
              <a:rect l="0" t="0" r="0" b="0"/>
              <a:pathLst>
                <a:path w="28" h="27">
                  <a:moveTo>
                    <a:pt x="27" y="13"/>
                  </a:moveTo>
                  <a:cubicBezTo>
                    <a:pt x="26" y="5"/>
                    <a:pt x="18" y="0"/>
                    <a:pt x="8" y="1"/>
                  </a:cubicBezTo>
                  <a:cubicBezTo>
                    <a:pt x="5" y="1"/>
                    <a:pt x="2" y="2"/>
                    <a:pt x="0" y="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3" y="25"/>
                    <a:pt x="28" y="19"/>
                    <a:pt x="27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19" name="Freeform 451"/>
            <p:cNvSpPr/>
            <p:nvPr/>
          </p:nvSpPr>
          <p:spPr>
            <a:xfrm>
              <a:off x="6016625" y="5184775"/>
              <a:ext cx="153988" cy="127000"/>
            </a:xfrm>
            <a:custGeom>
              <a:avLst/>
              <a:gdLst/>
              <a:ahLst/>
              <a:cxnLst>
                <a:cxn ang="0">
                  <a:pos x="640380485" y="232973033"/>
                </a:cxn>
                <a:cxn ang="0">
                  <a:pos x="365931095" y="519713633"/>
                </a:cxn>
                <a:cxn ang="0">
                  <a:pos x="18294630" y="304660300"/>
                </a:cxn>
                <a:cxn ang="0">
                  <a:pos x="292744020" y="17919700"/>
                </a:cxn>
                <a:cxn ang="0">
                  <a:pos x="640380485" y="232973033"/>
                </a:cxn>
              </a:cxnLst>
              <a:rect l="0" t="0" r="0" b="0"/>
              <a:pathLst>
                <a:path w="36" h="30">
                  <a:moveTo>
                    <a:pt x="35" y="13"/>
                  </a:moveTo>
                  <a:cubicBezTo>
                    <a:pt x="36" y="21"/>
                    <a:pt x="29" y="28"/>
                    <a:pt x="20" y="29"/>
                  </a:cubicBezTo>
                  <a:cubicBezTo>
                    <a:pt x="10" y="30"/>
                    <a:pt x="2" y="24"/>
                    <a:pt x="1" y="17"/>
                  </a:cubicBezTo>
                  <a:cubicBezTo>
                    <a:pt x="0" y="9"/>
                    <a:pt x="7" y="2"/>
                    <a:pt x="16" y="1"/>
                  </a:cubicBezTo>
                  <a:cubicBezTo>
                    <a:pt x="26" y="0"/>
                    <a:pt x="34" y="6"/>
                    <a:pt x="35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0" name="Freeform 452"/>
            <p:cNvSpPr/>
            <p:nvPr/>
          </p:nvSpPr>
          <p:spPr>
            <a:xfrm>
              <a:off x="5745163" y="5311775"/>
              <a:ext cx="131763" cy="122238"/>
            </a:xfrm>
            <a:custGeom>
              <a:avLst/>
              <a:gdLst/>
              <a:ahLst/>
              <a:cxnLst>
                <a:cxn ang="0">
                  <a:pos x="541983723" y="230970809"/>
                </a:cxn>
                <a:cxn ang="0">
                  <a:pos x="198728357" y="17766661"/>
                </a:cxn>
                <a:cxn ang="0">
                  <a:pos x="0" y="106604181"/>
                </a:cxn>
                <a:cxn ang="0">
                  <a:pos x="270989736" y="515245815"/>
                </a:cxn>
                <a:cxn ang="0">
                  <a:pos x="541983723" y="230970809"/>
                </a:cxn>
              </a:cxnLst>
              <a:rect l="0" t="0" r="0" b="0"/>
              <a:pathLst>
                <a:path w="31" h="29">
                  <a:moveTo>
                    <a:pt x="30" y="13"/>
                  </a:moveTo>
                  <a:cubicBezTo>
                    <a:pt x="29" y="5"/>
                    <a:pt x="21" y="0"/>
                    <a:pt x="11" y="1"/>
                  </a:cubicBezTo>
                  <a:cubicBezTo>
                    <a:pt x="7" y="2"/>
                    <a:pt x="3" y="3"/>
                    <a:pt x="0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4" y="27"/>
                    <a:pt x="31" y="20"/>
                    <a:pt x="30" y="13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1" name="Freeform 453"/>
            <p:cNvSpPr/>
            <p:nvPr/>
          </p:nvSpPr>
          <p:spPr>
            <a:xfrm>
              <a:off x="5795963" y="5086350"/>
              <a:ext cx="111125" cy="88900"/>
            </a:xfrm>
            <a:custGeom>
              <a:avLst/>
              <a:gdLst/>
              <a:ahLst/>
              <a:cxnLst>
                <a:cxn ang="0">
                  <a:pos x="456685284" y="161290000"/>
                </a:cxn>
                <a:cxn ang="0">
                  <a:pos x="255745639" y="376343333"/>
                </a:cxn>
                <a:cxn ang="0">
                  <a:pos x="0" y="215053333"/>
                </a:cxn>
                <a:cxn ang="0">
                  <a:pos x="219206885" y="17919700"/>
                </a:cxn>
                <a:cxn ang="0">
                  <a:pos x="456685284" y="161290000"/>
                </a:cxn>
              </a:cxnLst>
              <a:rect l="0" t="0" r="0" b="0"/>
              <a:pathLst>
                <a:path w="26" h="21">
                  <a:moveTo>
                    <a:pt x="25" y="9"/>
                  </a:moveTo>
                  <a:cubicBezTo>
                    <a:pt x="26" y="15"/>
                    <a:pt x="21" y="20"/>
                    <a:pt x="14" y="21"/>
                  </a:cubicBezTo>
                  <a:cubicBezTo>
                    <a:pt x="7" y="21"/>
                    <a:pt x="1" y="17"/>
                    <a:pt x="0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5" y="4"/>
                    <a:pt x="25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2" name="Freeform 454"/>
            <p:cNvSpPr/>
            <p:nvPr/>
          </p:nvSpPr>
          <p:spPr>
            <a:xfrm>
              <a:off x="5991225" y="5375275"/>
              <a:ext cx="115888" cy="88900"/>
            </a:xfrm>
            <a:custGeom>
              <a:avLst/>
              <a:gdLst/>
              <a:ahLst/>
              <a:cxnLst>
                <a:cxn ang="0">
                  <a:pos x="478986565" y="161290000"/>
                </a:cxn>
                <a:cxn ang="0">
                  <a:pos x="276337082" y="376343333"/>
                </a:cxn>
                <a:cxn ang="0">
                  <a:pos x="18421900" y="215053333"/>
                </a:cxn>
                <a:cxn ang="0">
                  <a:pos x="221071383" y="17919700"/>
                </a:cxn>
                <a:cxn ang="0">
                  <a:pos x="478986565" y="161290000"/>
                </a:cxn>
              </a:cxnLst>
              <a:rect l="0" t="0" r="0" b="0"/>
              <a:pathLst>
                <a:path w="27" h="21">
                  <a:moveTo>
                    <a:pt x="26" y="9"/>
                  </a:moveTo>
                  <a:cubicBezTo>
                    <a:pt x="27" y="15"/>
                    <a:pt x="21" y="20"/>
                    <a:pt x="15" y="21"/>
                  </a:cubicBezTo>
                  <a:cubicBezTo>
                    <a:pt x="8" y="21"/>
                    <a:pt x="2" y="17"/>
                    <a:pt x="1" y="12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9" y="0"/>
                    <a:pt x="25" y="4"/>
                    <a:pt x="26" y="9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3" name="Freeform 455"/>
            <p:cNvSpPr/>
            <p:nvPr/>
          </p:nvSpPr>
          <p:spPr>
            <a:xfrm>
              <a:off x="5783263" y="4916488"/>
              <a:ext cx="114300" cy="93663"/>
            </a:xfrm>
            <a:custGeom>
              <a:avLst/>
              <a:gdLst/>
              <a:ahLst/>
              <a:cxnLst>
                <a:cxn ang="0">
                  <a:pos x="465950300" y="181254935"/>
                </a:cxn>
                <a:cxn ang="0">
                  <a:pos x="268816667" y="380637917"/>
                </a:cxn>
                <a:cxn ang="0">
                  <a:pos x="17919700" y="217506773"/>
                </a:cxn>
                <a:cxn ang="0">
                  <a:pos x="215053333" y="18123791"/>
                </a:cxn>
                <a:cxn ang="0">
                  <a:pos x="465950300" y="181254935"/>
                </a:cxn>
              </a:cxnLst>
              <a:rect l="0" t="0" r="0" b="0"/>
              <a:pathLst>
                <a:path w="27" h="22">
                  <a:moveTo>
                    <a:pt x="26" y="10"/>
                  </a:moveTo>
                  <a:cubicBezTo>
                    <a:pt x="27" y="15"/>
                    <a:pt x="22" y="20"/>
                    <a:pt x="15" y="21"/>
                  </a:cubicBezTo>
                  <a:cubicBezTo>
                    <a:pt x="8" y="22"/>
                    <a:pt x="2" y="18"/>
                    <a:pt x="1" y="12"/>
                  </a:cubicBezTo>
                  <a:cubicBezTo>
                    <a:pt x="0" y="7"/>
                    <a:pt x="5" y="2"/>
                    <a:pt x="12" y="1"/>
                  </a:cubicBezTo>
                  <a:cubicBezTo>
                    <a:pt x="19" y="0"/>
                    <a:pt x="25" y="4"/>
                    <a:pt x="26" y="10"/>
                  </a:cubicBezTo>
                  <a:close/>
                </a:path>
              </a:pathLst>
            </a:custGeom>
            <a:solidFill>
              <a:srgbClr val="72A7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4" name="Freeform 456"/>
            <p:cNvSpPr/>
            <p:nvPr/>
          </p:nvSpPr>
          <p:spPr>
            <a:xfrm>
              <a:off x="6899275" y="5005388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5" name="Freeform 457"/>
            <p:cNvSpPr/>
            <p:nvPr/>
          </p:nvSpPr>
          <p:spPr>
            <a:xfrm>
              <a:off x="6681788" y="5056188"/>
              <a:ext cx="46038" cy="39688"/>
            </a:xfrm>
            <a:custGeom>
              <a:avLst/>
              <a:gdLst/>
              <a:ahLst/>
              <a:cxnLst>
                <a:cxn ang="0">
                  <a:pos x="192681586" y="77784070"/>
                </a:cxn>
                <a:cxn ang="0">
                  <a:pos x="105100569" y="175015260"/>
                </a:cxn>
                <a:cxn ang="0">
                  <a:pos x="0" y="77784070"/>
                </a:cxn>
                <a:cxn ang="0">
                  <a:pos x="87581017" y="0"/>
                </a:cxn>
                <a:cxn ang="0">
                  <a:pos x="192681586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6" name="Freeform 458"/>
            <p:cNvSpPr/>
            <p:nvPr/>
          </p:nvSpPr>
          <p:spPr>
            <a:xfrm>
              <a:off x="6788150" y="5172075"/>
              <a:ext cx="46038" cy="38100"/>
            </a:xfrm>
            <a:custGeom>
              <a:avLst/>
              <a:gdLst/>
              <a:ahLst/>
              <a:cxnLst>
                <a:cxn ang="0">
                  <a:pos x="192681586" y="89606967"/>
                </a:cxn>
                <a:cxn ang="0">
                  <a:pos x="105100569" y="161290000"/>
                </a:cxn>
                <a:cxn ang="0">
                  <a:pos x="0" y="89606967"/>
                </a:cxn>
                <a:cxn ang="0">
                  <a:pos x="87581017" y="0"/>
                </a:cxn>
                <a:cxn ang="0">
                  <a:pos x="192681586" y="89606967"/>
                </a:cxn>
              </a:cxnLst>
              <a:rect l="0" t="0" r="0" b="0"/>
              <a:pathLst>
                <a:path w="11" h="9">
                  <a:moveTo>
                    <a:pt x="11" y="5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7" name="Freeform 459"/>
            <p:cNvSpPr/>
            <p:nvPr/>
          </p:nvSpPr>
          <p:spPr>
            <a:xfrm>
              <a:off x="6808788" y="5056188"/>
              <a:ext cx="47625" cy="39688"/>
            </a:xfrm>
            <a:custGeom>
              <a:avLst/>
              <a:gdLst/>
              <a:ahLst/>
              <a:cxnLst>
                <a:cxn ang="0">
                  <a:pos x="206194602" y="77784070"/>
                </a:cxn>
                <a:cxn ang="0">
                  <a:pos x="112468602" y="175015260"/>
                </a:cxn>
                <a:cxn ang="0">
                  <a:pos x="0" y="77784070"/>
                </a:cxn>
                <a:cxn ang="0">
                  <a:pos x="93726000" y="0"/>
                </a:cxn>
                <a:cxn ang="0">
                  <a:pos x="206194602" y="77784070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8" name="Freeform 460"/>
            <p:cNvSpPr/>
            <p:nvPr/>
          </p:nvSpPr>
          <p:spPr>
            <a:xfrm>
              <a:off x="6924675" y="5133975"/>
              <a:ext cx="46038" cy="38100"/>
            </a:xfrm>
            <a:custGeom>
              <a:avLst/>
              <a:gdLst/>
              <a:ahLst/>
              <a:cxnLst>
                <a:cxn ang="0">
                  <a:pos x="192681586" y="71683033"/>
                </a:cxn>
                <a:cxn ang="0">
                  <a:pos x="105100569" y="161290000"/>
                </a:cxn>
                <a:cxn ang="0">
                  <a:pos x="17515366" y="71683033"/>
                </a:cxn>
                <a:cxn ang="0">
                  <a:pos x="105100569" y="0"/>
                </a:cxn>
                <a:cxn ang="0">
                  <a:pos x="192681586" y="71683033"/>
                </a:cxn>
              </a:cxnLst>
              <a:rect l="0" t="0" r="0" b="0"/>
              <a:pathLst>
                <a:path w="11" h="9">
                  <a:moveTo>
                    <a:pt x="11" y="4"/>
                  </a:moveTo>
                  <a:cubicBezTo>
                    <a:pt x="11" y="7"/>
                    <a:pt x="9" y="9"/>
                    <a:pt x="6" y="9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9FCD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  <p:sp>
          <p:nvSpPr>
            <p:cNvPr id="59429" name="Freeform 461"/>
            <p:cNvSpPr/>
            <p:nvPr/>
          </p:nvSpPr>
          <p:spPr>
            <a:xfrm>
              <a:off x="5183188" y="1020763"/>
              <a:ext cx="258763" cy="4384675"/>
            </a:xfrm>
            <a:custGeom>
              <a:avLst/>
              <a:gdLst/>
              <a:ahLst/>
              <a:cxnLst>
                <a:cxn ang="0">
                  <a:pos x="845752018" y="2147483646"/>
                </a:cxn>
                <a:cxn ang="0">
                  <a:pos x="899735919" y="2147483646"/>
                </a:cxn>
                <a:cxn ang="0">
                  <a:pos x="521844373" y="450416058"/>
                </a:cxn>
                <a:cxn ang="0">
                  <a:pos x="0" y="414383622"/>
                </a:cxn>
                <a:cxn ang="0">
                  <a:pos x="503849739" y="2147483646"/>
                </a:cxn>
                <a:cxn ang="0">
                  <a:pos x="269919503" y="2147483646"/>
                </a:cxn>
                <a:cxn ang="0">
                  <a:pos x="377887304" y="2147483646"/>
                </a:cxn>
                <a:cxn ang="0">
                  <a:pos x="539839006" y="2147483646"/>
                </a:cxn>
                <a:cxn ang="0">
                  <a:pos x="845752018" y="2147483646"/>
                </a:cxn>
              </a:cxnLst>
              <a:rect l="0" t="0" r="0" b="0"/>
              <a:pathLst>
                <a:path w="61" h="1033">
                  <a:moveTo>
                    <a:pt x="47" y="283"/>
                  </a:moveTo>
                  <a:cubicBezTo>
                    <a:pt x="47" y="232"/>
                    <a:pt x="55" y="187"/>
                    <a:pt x="50" y="134"/>
                  </a:cubicBezTo>
                  <a:cubicBezTo>
                    <a:pt x="47" y="100"/>
                    <a:pt x="46" y="50"/>
                    <a:pt x="29" y="25"/>
                  </a:cubicBezTo>
                  <a:cubicBezTo>
                    <a:pt x="13" y="3"/>
                    <a:pt x="14" y="17"/>
                    <a:pt x="0" y="23"/>
                  </a:cubicBezTo>
                  <a:cubicBezTo>
                    <a:pt x="61" y="0"/>
                    <a:pt x="28" y="380"/>
                    <a:pt x="28" y="424"/>
                  </a:cubicBezTo>
                  <a:cubicBezTo>
                    <a:pt x="29" y="570"/>
                    <a:pt x="15" y="714"/>
                    <a:pt x="15" y="861"/>
                  </a:cubicBezTo>
                  <a:cubicBezTo>
                    <a:pt x="15" y="918"/>
                    <a:pt x="18" y="972"/>
                    <a:pt x="21" y="1025"/>
                  </a:cubicBezTo>
                  <a:cubicBezTo>
                    <a:pt x="30" y="1033"/>
                    <a:pt x="30" y="1033"/>
                    <a:pt x="30" y="1033"/>
                  </a:cubicBezTo>
                  <a:cubicBezTo>
                    <a:pt x="12" y="786"/>
                    <a:pt x="47" y="533"/>
                    <a:pt x="47" y="283"/>
                  </a:cubicBezTo>
                  <a:close/>
                </a:path>
              </a:pathLst>
            </a:custGeom>
            <a:solidFill>
              <a:srgbClr val="6F3F4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3200"/>
            </a:p>
          </p:txBody>
        </p:sp>
      </p:grpSp>
      <p:pic>
        <p:nvPicPr>
          <p:cNvPr id="59397" name="久石譲-Summer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9312" y="60213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" name="Rectangle 124"/>
          <p:cNvSpPr/>
          <p:nvPr/>
        </p:nvSpPr>
        <p:spPr>
          <a:xfrm>
            <a:off x="1784864" y="349687"/>
            <a:ext cx="84997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486147" y="1424777"/>
            <a:ext cx="9363584" cy="3972649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>
                <a:gd name="adj" fmla="val 10579081"/>
              </a:avLst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33CC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400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00" y="2973388"/>
            <a:ext cx="2247900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2" name="Picture 15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975" y="304800"/>
            <a:ext cx="15875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Picture 17" descr="NA00536_%5b1%5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0" y="295275"/>
            <a:ext cx="822325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5167E2D-61CE-4ED6-B3E1-63DB92F65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738" y="374418"/>
            <a:ext cx="9144000" cy="238760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noProof="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12</a:t>
            </a:r>
            <a:br>
              <a:rPr lang="en-US" sz="3200" b="1" noProof="0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ỜNG TH NGUYỄN THỊ MINH KHAI</a:t>
            </a:r>
            <a:r>
              <a:rPr kumimoji="0" lang="en-US" sz="60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6000" b="1" i="0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1EA2D30-2B47-43CD-A5D8-CA8F231E6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939" y="2209800"/>
            <a:ext cx="9144000" cy="1655762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1" i="0" u="sng" strike="noStrike" kern="1200" cap="none" spc="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083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Color Frame With Group Of Kids And Giraffe, Background. Stock Vector -  Illustration of play, girl: 57512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-32084"/>
            <a:ext cx="12192000" cy="7354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76683" y="1898626"/>
            <a:ext cx="8763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“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46EEF881-6676-42FC-A1A0-B265A6E3E81A}"/>
                  </a:ext>
                </a:extLst>
              </p14:cNvPr>
              <p14:cNvContentPartPr/>
              <p14:nvPr/>
            </p14:nvContentPartPr>
            <p14:xfrm>
              <a:off x="2038385" y="305779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EEF881-6676-42FC-A1A0-B265A6E3E8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9745" y="30487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69CE4FC4-56D3-4486-BBB8-9DC95DAF093A}"/>
                  </a:ext>
                </a:extLst>
              </p14:cNvPr>
              <p14:cNvContentPartPr/>
              <p14:nvPr/>
            </p14:nvContentPartPr>
            <p14:xfrm>
              <a:off x="1148105" y="2547679"/>
              <a:ext cx="64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CE4FC4-56D3-4486-BBB8-9DC95DAF09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9105" y="2539039"/>
                <a:ext cx="241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13A85EC-8662-4F04-8023-B54B4681E014}"/>
              </a:ext>
            </a:extLst>
          </p:cNvPr>
          <p:cNvGrpSpPr/>
          <p:nvPr/>
        </p:nvGrpSpPr>
        <p:grpSpPr>
          <a:xfrm>
            <a:off x="883865" y="2458039"/>
            <a:ext cx="360" cy="360"/>
            <a:chOff x="883865" y="245803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xmlns="" id="{8396FA35-7E69-42BD-A19F-E3D00053E769}"/>
                    </a:ext>
                  </a:extLst>
                </p14:cNvPr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96FA35-7E69-42BD-A19F-E3D00053E7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4865" y="24493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xmlns="" id="{658D2F8D-576E-4077-B799-545B66B31E18}"/>
                    </a:ext>
                  </a:extLst>
                </p14:cNvPr>
                <p14:cNvContentPartPr/>
                <p14:nvPr/>
              </p14:nvContentPartPr>
              <p14:xfrm>
                <a:off x="883865" y="2458039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8D2F8D-576E-4077-B799-545B66B31E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4865" y="24493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DA8620-5AD8-4060-BB39-D86BCBF3666C}"/>
              </a:ext>
            </a:extLst>
          </p:cNvPr>
          <p:cNvGrpSpPr/>
          <p:nvPr/>
        </p:nvGrpSpPr>
        <p:grpSpPr>
          <a:xfrm>
            <a:off x="988985" y="2802559"/>
            <a:ext cx="360" cy="360"/>
            <a:chOff x="988985" y="280255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xmlns="" id="{2B31B21E-B237-40F1-8135-81745C673982}"/>
                    </a:ext>
                  </a:extLst>
                </p14:cNvPr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31B21E-B237-40F1-8135-81745C6739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0345" y="27939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xmlns="" id="{34B6F75C-8365-415D-BB37-1CECF0AD6FBB}"/>
                    </a:ext>
                  </a:extLst>
                </p14:cNvPr>
                <p14:cNvContentPartPr/>
                <p14:nvPr/>
              </p14:nvContentPartPr>
              <p14:xfrm>
                <a:off x="988985" y="2802559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B6F75C-8365-415D-BB37-1CECF0AD6F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0345" y="27939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" name="ChuEchConBeat-V.A-4089694.mp3">
            <a:hlinkClick r:id="" action="ppaction://media"/>
            <a:extLst>
              <a:ext uri="{FF2B5EF4-FFF2-40B4-BE49-F238E27FC236}">
                <a16:creationId xmlns:a16="http://schemas.microsoft.com/office/drawing/2014/main" xmlns="" id="{B0434F53-3F9E-49AB-B14D-2C3ACDF773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6CD38B28-F970-49C0-BEBB-A11271AF9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1586" y="3530577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66AF7D74-2262-410B-A311-AA55EE4A7D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0314">
            <a:off x="5903013" y="3401168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F73F2F35-2671-45F0-AABD-49A1F29F3D0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3" y="3380264"/>
            <a:ext cx="2370667" cy="1877536"/>
          </a:xfrm>
          <a:prstGeom prst="rect">
            <a:avLst/>
          </a:prstGeom>
        </p:spPr>
      </p:pic>
      <p:pic>
        <p:nvPicPr>
          <p:cNvPr id="15" name="Picture 14">
            <a:hlinkClick r:id="rId21" action="ppaction://hlinksldjump"/>
            <a:extLst>
              <a:ext uri="{FF2B5EF4-FFF2-40B4-BE49-F238E27FC236}">
                <a16:creationId xmlns:a16="http://schemas.microsoft.com/office/drawing/2014/main" xmlns="" id="{5D400CD4-3D64-445D-908E-C6F8142B504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90" y="3057799"/>
            <a:ext cx="2920919" cy="2086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8614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5152" numSld="99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2DCDA9A-14D7-4066-A7A8-7B03977B4E45}"/>
              </a:ext>
            </a:extLst>
          </p:cNvPr>
          <p:cNvGrpSpPr/>
          <p:nvPr/>
        </p:nvGrpSpPr>
        <p:grpSpPr>
          <a:xfrm>
            <a:off x="1600200" y="152400"/>
            <a:ext cx="9384470" cy="6934200"/>
            <a:chOff x="1131130" y="436008"/>
            <a:chExt cx="9384470" cy="6934200"/>
          </a:xfrm>
        </p:grpSpPr>
        <p:sp>
          <p:nvSpPr>
            <p:cNvPr id="6" name="TextBox 5" descr="wm">
              <a:extLst>
                <a:ext uri="{FF2B5EF4-FFF2-40B4-BE49-F238E27FC236}">
                  <a16:creationId xmlns:a16="http://schemas.microsoft.com/office/drawing/2014/main" xmlns="" id="{07F1AF75-A3AD-4BFE-9721-1C3648B8F6E9}"/>
                </a:ext>
              </a:extLst>
            </p:cNvPr>
            <p:cNvSpPr txBox="1"/>
            <p:nvPr/>
          </p:nvSpPr>
          <p:spPr>
            <a:xfrm>
              <a:off x="1131130" y="436008"/>
              <a:ext cx="9384470" cy="50783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trước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gặp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trời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đói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kém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vay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lương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của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Sau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may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mẹ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còn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lại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thủi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mình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Mà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ốm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kiếm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bữa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cũng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chẳng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đủ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Bao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vẫn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hoàn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nghèo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Mấy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bận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nhện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Hôm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nay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bọn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chăng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tơ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ngang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đường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đe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bắt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chân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vặt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thịt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(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Dế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Mèn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bênh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vực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kẻ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yếu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Tô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Hoài</a:t>
              </a:r>
              <a:r>
                <a:rPr lang="en-US" altLang="en-US" sz="36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8" name="Horizontal Scroll 3">
              <a:extLst>
                <a:ext uri="{FF2B5EF4-FFF2-40B4-BE49-F238E27FC236}">
                  <a16:creationId xmlns:a16="http://schemas.microsoft.com/office/drawing/2014/main" xmlns="" id="{46E6D7F6-B3D8-45CB-A4AE-114F9D1480B7}"/>
                </a:ext>
              </a:extLst>
            </p:cNvPr>
            <p:cNvSpPr/>
            <p:nvPr/>
          </p:nvSpPr>
          <p:spPr>
            <a:xfrm>
              <a:off x="1505886" y="5427107"/>
              <a:ext cx="1892555" cy="1792705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A.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thảm </a:t>
              </a:r>
              <a:r>
                <a:rPr lang="en-US" sz="2600" b="1" dirty="0" err="1">
                  <a:solidFill>
                    <a:srgbClr val="FF0000"/>
                  </a:solidFill>
                </a:rPr>
                <a:t>thiết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Horizontal Scroll 3">
              <a:extLst>
                <a:ext uri="{FF2B5EF4-FFF2-40B4-BE49-F238E27FC236}">
                  <a16:creationId xmlns:a16="http://schemas.microsoft.com/office/drawing/2014/main" xmlns="" id="{F42B1F01-D75A-4139-A8BF-80DA1DB5A0E3}"/>
                </a:ext>
              </a:extLst>
            </p:cNvPr>
            <p:cNvSpPr/>
            <p:nvPr/>
          </p:nvSpPr>
          <p:spPr>
            <a:xfrm>
              <a:off x="3455339" y="5413565"/>
              <a:ext cx="1892555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B.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mạnh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mẽ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Horizontal Scroll 3">
              <a:extLst>
                <a:ext uri="{FF2B5EF4-FFF2-40B4-BE49-F238E27FC236}">
                  <a16:creationId xmlns:a16="http://schemas.microsoft.com/office/drawing/2014/main" xmlns="" id="{B7BC1A8D-7ECF-4F10-9951-9199AB8A9BAC}"/>
                </a:ext>
              </a:extLst>
            </p:cNvPr>
            <p:cNvSpPr/>
            <p:nvPr/>
          </p:nvSpPr>
          <p:spPr>
            <a:xfrm>
              <a:off x="5404792" y="5391013"/>
              <a:ext cx="1905594" cy="182880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C.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nhẹ</a:t>
              </a:r>
              <a:r>
                <a:rPr lang="en-US" sz="2600" b="1" dirty="0">
                  <a:solidFill>
                    <a:srgbClr val="FF0000"/>
                  </a:solidFill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</a:rPr>
                <a:t>nhàng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Horizontal Scroll 3">
              <a:extLst>
                <a:ext uri="{FF2B5EF4-FFF2-40B4-BE49-F238E27FC236}">
                  <a16:creationId xmlns:a16="http://schemas.microsoft.com/office/drawing/2014/main" xmlns="" id="{8C04EC77-2292-424B-97F9-C0BABD152F43}"/>
                </a:ext>
              </a:extLst>
            </p:cNvPr>
            <p:cNvSpPr/>
            <p:nvPr/>
          </p:nvSpPr>
          <p:spPr>
            <a:xfrm>
              <a:off x="7399896" y="5334187"/>
              <a:ext cx="2037034" cy="2036021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D. Giọng </a:t>
              </a:r>
              <a:r>
                <a:rPr lang="en-US" sz="26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2600" b="1" dirty="0">
                  <a:solidFill>
                    <a:srgbClr val="FF0000"/>
                  </a:solidFill>
                </a:rPr>
                <a:t> thong </a:t>
              </a:r>
              <a:r>
                <a:rPr lang="en-US" sz="2600" b="1" dirty="0" err="1">
                  <a:solidFill>
                    <a:srgbClr val="FF0000"/>
                  </a:solidFill>
                </a:rPr>
                <a:t>thả</a:t>
              </a:r>
              <a:endParaRPr lang="vi-VN" sz="2600" b="1" dirty="0">
                <a:solidFill>
                  <a:srgbClr val="FF0000"/>
                </a:solidFill>
              </a:endParaRPr>
            </a:p>
          </p:txBody>
        </p:sp>
        <p:pic>
          <p:nvPicPr>
            <p:cNvPr id="27" name="applause3">
              <a:hlinkClick r:id="" action="ppaction://media"/>
              <a:extLst>
                <a:ext uri="{FF2B5EF4-FFF2-40B4-BE49-F238E27FC236}">
                  <a16:creationId xmlns:a16="http://schemas.microsoft.com/office/drawing/2014/main" xmlns="" id="{92A210C2-22FC-4920-8BD0-12B180F67EB8}"/>
                </a:ext>
              </a:extLst>
            </p:cNvPr>
            <p:cNvPicPr>
              <a:picLocks noRot="1"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2746" y="5947756"/>
              <a:ext cx="487363" cy="4873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0F27136-AB15-4CE1-A423-29D603501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6" y="5207081"/>
            <a:ext cx="1744050" cy="14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5" name="TextBox 4" descr="wm">
            <a:extLst>
              <a:ext uri="{FF2B5EF4-FFF2-40B4-BE49-F238E27FC236}">
                <a16:creationId xmlns:a16="http://schemas.microsoft.com/office/drawing/2014/main" xmlns="" id="{D4E5DA3A-B570-45B2-AE5F-144AC1E97A5B}"/>
              </a:ext>
            </a:extLst>
          </p:cNvPr>
          <p:cNvSpPr txBox="1"/>
          <p:nvPr/>
        </p:nvSpPr>
        <p:spPr>
          <a:xfrm>
            <a:off x="1131129" y="1308668"/>
            <a:ext cx="991787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Năm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Bao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hoàn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nhện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vặt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Horizontal Scroll 3">
            <a:extLst>
              <a:ext uri="{FF2B5EF4-FFF2-40B4-BE49-F238E27FC236}">
                <a16:creationId xmlns:a16="http://schemas.microsoft.com/office/drawing/2014/main" xmlns="" id="{E6AA185F-E82F-48C6-922D-D3D889027FFD}"/>
              </a:ext>
            </a:extLst>
          </p:cNvPr>
          <p:cNvSpPr/>
          <p:nvPr/>
        </p:nvSpPr>
        <p:spPr>
          <a:xfrm>
            <a:off x="1219200" y="-39974"/>
            <a:ext cx="2810850" cy="164017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thảm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endParaRPr lang="vi-VN" sz="26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1CE963D9-36EB-4E6A-AD1D-B213DAD4F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44640"/>
            <a:ext cx="1744050" cy="1413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8" y="193588"/>
            <a:ext cx="2020013" cy="1467919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xmlns="" id="{A8F649DD-2BC3-48A4-AB06-00B26A0A52D4}"/>
              </a:ext>
            </a:extLst>
          </p:cNvPr>
          <p:cNvSpPr txBox="1"/>
          <p:nvPr/>
        </p:nvSpPr>
        <p:spPr>
          <a:xfrm>
            <a:off x="891360" y="1661507"/>
            <a:ext cx="962424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Lại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(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>
            <a:extLst>
              <a:ext uri="{FF2B5EF4-FFF2-40B4-BE49-F238E27FC236}">
                <a16:creationId xmlns:a16="http://schemas.microsoft.com/office/drawing/2014/main" xmlns="" id="{A9C842FC-DE3C-4F00-8652-DF62C335F1B7}"/>
              </a:ext>
            </a:extLst>
          </p:cNvPr>
          <p:cNvSpPr/>
          <p:nvPr/>
        </p:nvSpPr>
        <p:spPr>
          <a:xfrm>
            <a:off x="328565" y="5166693"/>
            <a:ext cx="2114360" cy="1484399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thảm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8" name="Horizontal Scroll 3">
            <a:extLst>
              <a:ext uri="{FF2B5EF4-FFF2-40B4-BE49-F238E27FC236}">
                <a16:creationId xmlns:a16="http://schemas.microsoft.com/office/drawing/2014/main" xmlns="" id="{5D6A6441-FE04-40F9-986A-6A3EFDE7A80C}"/>
              </a:ext>
            </a:extLst>
          </p:cNvPr>
          <p:cNvSpPr/>
          <p:nvPr/>
        </p:nvSpPr>
        <p:spPr>
          <a:xfrm>
            <a:off x="2615751" y="5069806"/>
            <a:ext cx="2114360" cy="1650361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nhẹ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nhàng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Horizontal Scroll 3">
            <a:extLst>
              <a:ext uri="{FF2B5EF4-FFF2-40B4-BE49-F238E27FC236}">
                <a16:creationId xmlns:a16="http://schemas.microsoft.com/office/drawing/2014/main" xmlns="" id="{6EE45D25-E2C6-4603-9C96-A504A3C169A9}"/>
              </a:ext>
            </a:extLst>
          </p:cNvPr>
          <p:cNvSpPr/>
          <p:nvPr/>
        </p:nvSpPr>
        <p:spPr>
          <a:xfrm>
            <a:off x="4875455" y="4998445"/>
            <a:ext cx="2285999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C.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0" name="Horizontal Scroll 3">
            <a:extLst>
              <a:ext uri="{FF2B5EF4-FFF2-40B4-BE49-F238E27FC236}">
                <a16:creationId xmlns:a16="http://schemas.microsoft.com/office/drawing/2014/main" xmlns="" id="{F2F1EFEB-E883-4EA5-9605-E39018217A56}"/>
              </a:ext>
            </a:extLst>
          </p:cNvPr>
          <p:cNvSpPr/>
          <p:nvPr/>
        </p:nvSpPr>
        <p:spPr>
          <a:xfrm>
            <a:off x="7306798" y="4895384"/>
            <a:ext cx="2402612" cy="165036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2579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xmlns="" id="{A8F649DD-2BC3-48A4-AB06-00B26A0A52D4}"/>
              </a:ext>
            </a:extLst>
          </p:cNvPr>
          <p:cNvSpPr txBox="1"/>
          <p:nvPr/>
        </p:nvSpPr>
        <p:spPr>
          <a:xfrm>
            <a:off x="891360" y="1661507"/>
            <a:ext cx="1069104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múp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tẹo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Có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xmlns="" id="{D527018C-3AB8-4B95-A4AF-2A147220D9CA}"/>
              </a:ext>
            </a:extLst>
          </p:cNvPr>
          <p:cNvSpPr/>
          <p:nvPr/>
        </p:nvSpPr>
        <p:spPr>
          <a:xfrm>
            <a:off x="1066800" y="0"/>
            <a:ext cx="2514600" cy="1661507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EBE3F4-8783-418F-A639-7B664782599C}"/>
              </a:ext>
            </a:extLst>
          </p:cNvPr>
          <p:cNvSpPr txBox="1"/>
          <p:nvPr/>
        </p:nvSpPr>
        <p:spPr>
          <a:xfrm>
            <a:off x="3581400" y="4187333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7150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06" y="5104658"/>
            <a:ext cx="1718321" cy="1753342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xmlns="" id="{58314243-D898-41E0-8793-032E49D23609}"/>
              </a:ext>
            </a:extLst>
          </p:cNvPr>
          <p:cNvSpPr txBox="1"/>
          <p:nvPr/>
        </p:nvSpPr>
        <p:spPr>
          <a:xfrm>
            <a:off x="76200" y="255693"/>
            <a:ext cx="121158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_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Tuốc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ghê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nhép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7" name="Horizontal Scroll 3">
            <a:extLst>
              <a:ext uri="{FF2B5EF4-FFF2-40B4-BE49-F238E27FC236}">
                <a16:creationId xmlns:a16="http://schemas.microsoft.com/office/drawing/2014/main" xmlns="" id="{091C1E98-DAB5-4F94-9559-920AEF4E2AFE}"/>
              </a:ext>
            </a:extLst>
          </p:cNvPr>
          <p:cNvSpPr/>
          <p:nvPr/>
        </p:nvSpPr>
        <p:spPr>
          <a:xfrm>
            <a:off x="1242682" y="5565264"/>
            <a:ext cx="2117510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nhẹ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nhàng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8" name="Horizontal Scroll 3">
            <a:extLst>
              <a:ext uri="{FF2B5EF4-FFF2-40B4-BE49-F238E27FC236}">
                <a16:creationId xmlns:a16="http://schemas.microsoft.com/office/drawing/2014/main" xmlns="" id="{69ED802D-4E9B-4C05-9142-FBFC0394E6E6}"/>
              </a:ext>
            </a:extLst>
          </p:cNvPr>
          <p:cNvSpPr/>
          <p:nvPr/>
        </p:nvSpPr>
        <p:spPr>
          <a:xfrm>
            <a:off x="3400388" y="5502098"/>
            <a:ext cx="2380819" cy="154760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9" name="Horizontal Scroll 3">
            <a:extLst>
              <a:ext uri="{FF2B5EF4-FFF2-40B4-BE49-F238E27FC236}">
                <a16:creationId xmlns:a16="http://schemas.microsoft.com/office/drawing/2014/main" xmlns="" id="{DFBC9179-096C-41F6-A407-F457F305B5E2}"/>
              </a:ext>
            </a:extLst>
          </p:cNvPr>
          <p:cNvSpPr/>
          <p:nvPr/>
        </p:nvSpPr>
        <p:spPr>
          <a:xfrm>
            <a:off x="5865117" y="5546082"/>
            <a:ext cx="2146166" cy="145963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C.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mạnh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mẽ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răn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đe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10" name="Horizontal Scroll 3">
            <a:extLst>
              <a:ext uri="{FF2B5EF4-FFF2-40B4-BE49-F238E27FC236}">
                <a16:creationId xmlns:a16="http://schemas.microsoft.com/office/drawing/2014/main" xmlns="" id="{5D1944A4-35BF-4EB5-B485-A8B8FB7BAC4D}"/>
              </a:ext>
            </a:extLst>
          </p:cNvPr>
          <p:cNvSpPr/>
          <p:nvPr/>
        </p:nvSpPr>
        <p:spPr>
          <a:xfrm>
            <a:off x="8047378" y="5546082"/>
            <a:ext cx="1958707" cy="1459634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thong </a:t>
            </a:r>
            <a:r>
              <a:rPr lang="en-US" sz="2600" b="1" dirty="0" err="1">
                <a:solidFill>
                  <a:srgbClr val="FF0000"/>
                </a:solidFill>
              </a:rPr>
              <a:t>thả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90" y="6489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2858"/>
            <a:ext cx="896863" cy="915142"/>
          </a:xfrm>
          <a:prstGeom prst="rect">
            <a:avLst/>
          </a:prstGeom>
        </p:spPr>
      </p:pic>
      <p:sp>
        <p:nvSpPr>
          <p:cNvPr id="6" name="TextBox 5" descr="wm">
            <a:extLst>
              <a:ext uri="{FF2B5EF4-FFF2-40B4-BE49-F238E27FC236}">
                <a16:creationId xmlns:a16="http://schemas.microsoft.com/office/drawing/2014/main" xmlns="" id="{58314243-D898-41E0-8793-032E49D23609}"/>
              </a:ext>
            </a:extLst>
          </p:cNvPr>
          <p:cNvSpPr txBox="1"/>
          <p:nvPr/>
        </p:nvSpPr>
        <p:spPr>
          <a:xfrm>
            <a:off x="838200" y="1219200"/>
            <a:ext cx="11382200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kia: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Người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nụ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:</a:t>
            </a:r>
          </a:p>
          <a:p>
            <a:pPr lvl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!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tôi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xmlns="" id="{10E0EE6B-F399-47C5-89A5-6B552D1F0FB8}"/>
              </a:ext>
            </a:extLst>
          </p:cNvPr>
          <p:cNvSpPr/>
          <p:nvPr/>
        </p:nvSpPr>
        <p:spPr>
          <a:xfrm>
            <a:off x="838200" y="-152400"/>
            <a:ext cx="2819400" cy="144358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B. Giọng </a:t>
            </a:r>
            <a:r>
              <a:rPr lang="en-US" sz="2600" b="1" dirty="0" err="1">
                <a:solidFill>
                  <a:srgbClr val="FF0000"/>
                </a:solidFill>
              </a:rPr>
              <a:t>đọc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thiết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tha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trìu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mến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0306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9" descr="Hình nền PowerPoint 3D đẹp và chuyên nghiệp - Hedieuhanh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7" name="Text Box 21"/>
          <p:cNvSpPr txBox="1"/>
          <p:nvPr/>
        </p:nvSpPr>
        <p:spPr>
          <a:xfrm>
            <a:off x="3724275" y="139700"/>
            <a:ext cx="3443571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4400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963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9700"/>
            <a:ext cx="3571875" cy="222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F89A5C-6B63-4BB4-B69E-2C9C4FDC1B25}"/>
              </a:ext>
            </a:extLst>
          </p:cNvPr>
          <p:cNvSpPr txBox="1"/>
          <p:nvPr/>
        </p:nvSpPr>
        <p:spPr>
          <a:xfrm>
            <a:off x="2438400" y="1754461"/>
            <a:ext cx="944879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Giọng </a:t>
            </a:r>
            <a:r>
              <a:rPr lang="en-US" sz="32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thảm</a:t>
            </a: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Năm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trước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gặp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trời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làm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đói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kém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…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vặt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chân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vặt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cánh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thịt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altLang="en-US" sz="32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DD7883-0568-4793-8318-5E17DB518C86}"/>
              </a:ext>
            </a:extLst>
          </p:cNvPr>
          <p:cNvSpPr txBox="1"/>
          <p:nvPr/>
        </p:nvSpPr>
        <p:spPr>
          <a:xfrm>
            <a:off x="2438400" y="2784525"/>
            <a:ext cx="9143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Giọng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mạnh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mẽ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răn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đe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của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của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béo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múp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béo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míp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… Có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phá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hết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vòng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vây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đi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altLang="en-US" sz="3000" b="1" dirty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?</a:t>
            </a:r>
            <a:endParaRPr lang="en-US" sz="3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5C5A97-75AC-4665-A473-E15A3ADB7D0C}"/>
              </a:ext>
            </a:extLst>
          </p:cNvPr>
          <p:cNvSpPr txBox="1"/>
          <p:nvPr/>
        </p:nvSpPr>
        <p:spPr>
          <a:xfrm>
            <a:off x="2514601" y="4261853"/>
            <a:ext cx="9067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Giọng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trìu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mến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Tôi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chẳng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biết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…</a:t>
            </a:r>
            <a:r>
              <a:rPr lang="en-US" sz="3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tôi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cũng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chút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của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ông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lão</a:t>
            </a:r>
            <a:r>
              <a:rPr lang="en-US" altLang="en-US" sz="3000" b="1" dirty="0">
                <a:solidFill>
                  <a:srgbClr val="CC00CC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.</a:t>
            </a:r>
            <a:endParaRPr lang="en-US" sz="3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569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D99D38-B290-48E5-88F0-C8E0BDCCE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524756" y="4840284"/>
            <a:ext cx="9143244" cy="20177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206AA1A-0C21-4580-97D6-7668E0330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61505" r="16018"/>
          <a:stretch/>
        </p:blipFill>
        <p:spPr>
          <a:xfrm flipH="1">
            <a:off x="8404665" y="4144679"/>
            <a:ext cx="2352369" cy="1979971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8611AC2B-E747-4F7C-B4DF-9E1759E9853D}"/>
              </a:ext>
            </a:extLst>
          </p:cNvPr>
          <p:cNvSpPr/>
          <p:nvPr/>
        </p:nvSpPr>
        <p:spPr>
          <a:xfrm>
            <a:off x="2765768" y="1986340"/>
            <a:ext cx="6606832" cy="2158339"/>
          </a:xfrm>
          <a:custGeom>
            <a:avLst/>
            <a:gdLst>
              <a:gd name="connsiteX0" fmla="*/ 382726 w 8927477"/>
              <a:gd name="connsiteY0" fmla="*/ 424867 h 3828467"/>
              <a:gd name="connsiteX1" fmla="*/ 293826 w 8927477"/>
              <a:gd name="connsiteY1" fmla="*/ 424867 h 3828467"/>
              <a:gd name="connsiteX2" fmla="*/ 2579826 w 8927477"/>
              <a:gd name="connsiteY2" fmla="*/ 18467 h 3828467"/>
              <a:gd name="connsiteX3" fmla="*/ 3900626 w 8927477"/>
              <a:gd name="connsiteY3" fmla="*/ 69267 h 3828467"/>
              <a:gd name="connsiteX4" fmla="*/ 5627826 w 8927477"/>
              <a:gd name="connsiteY4" fmla="*/ 69267 h 3828467"/>
              <a:gd name="connsiteX5" fmla="*/ 6961326 w 8927477"/>
              <a:gd name="connsiteY5" fmla="*/ 259767 h 3828467"/>
              <a:gd name="connsiteX6" fmla="*/ 8371026 w 8927477"/>
              <a:gd name="connsiteY6" fmla="*/ 424867 h 3828467"/>
              <a:gd name="connsiteX7" fmla="*/ 8891726 w 8927477"/>
              <a:gd name="connsiteY7" fmla="*/ 1110667 h 3828467"/>
              <a:gd name="connsiteX8" fmla="*/ 8828226 w 8927477"/>
              <a:gd name="connsiteY8" fmla="*/ 2456867 h 3828467"/>
              <a:gd name="connsiteX9" fmla="*/ 8396426 w 8927477"/>
              <a:gd name="connsiteY9" fmla="*/ 3345867 h 3828467"/>
              <a:gd name="connsiteX10" fmla="*/ 6300926 w 8927477"/>
              <a:gd name="connsiteY10" fmla="*/ 3625267 h 3828467"/>
              <a:gd name="connsiteX11" fmla="*/ 4091126 w 8927477"/>
              <a:gd name="connsiteY11" fmla="*/ 3828467 h 3828467"/>
              <a:gd name="connsiteX12" fmla="*/ 2643326 w 8927477"/>
              <a:gd name="connsiteY12" fmla="*/ 3625267 h 3828467"/>
              <a:gd name="connsiteX13" fmla="*/ 903426 w 8927477"/>
              <a:gd name="connsiteY13" fmla="*/ 3333167 h 3828467"/>
              <a:gd name="connsiteX14" fmla="*/ 90626 w 8927477"/>
              <a:gd name="connsiteY14" fmla="*/ 2266367 h 3828467"/>
              <a:gd name="connsiteX15" fmla="*/ 52526 w 8927477"/>
              <a:gd name="connsiteY15" fmla="*/ 1288467 h 3828467"/>
              <a:gd name="connsiteX16" fmla="*/ 382726 w 8927477"/>
              <a:gd name="connsiteY16" fmla="*/ 424867 h 3828467"/>
              <a:gd name="connsiteX0" fmla="*/ 382726 w 8927477"/>
              <a:gd name="connsiteY0" fmla="*/ 423907 h 3827507"/>
              <a:gd name="connsiteX1" fmla="*/ 393838 w 8927477"/>
              <a:gd name="connsiteY1" fmla="*/ 409619 h 3827507"/>
              <a:gd name="connsiteX2" fmla="*/ 2579826 w 8927477"/>
              <a:gd name="connsiteY2" fmla="*/ 17507 h 3827507"/>
              <a:gd name="connsiteX3" fmla="*/ 3900626 w 8927477"/>
              <a:gd name="connsiteY3" fmla="*/ 68307 h 3827507"/>
              <a:gd name="connsiteX4" fmla="*/ 5627826 w 8927477"/>
              <a:gd name="connsiteY4" fmla="*/ 68307 h 3827507"/>
              <a:gd name="connsiteX5" fmla="*/ 6961326 w 8927477"/>
              <a:gd name="connsiteY5" fmla="*/ 258807 h 3827507"/>
              <a:gd name="connsiteX6" fmla="*/ 8371026 w 8927477"/>
              <a:gd name="connsiteY6" fmla="*/ 423907 h 3827507"/>
              <a:gd name="connsiteX7" fmla="*/ 8891726 w 8927477"/>
              <a:gd name="connsiteY7" fmla="*/ 1109707 h 3827507"/>
              <a:gd name="connsiteX8" fmla="*/ 8828226 w 8927477"/>
              <a:gd name="connsiteY8" fmla="*/ 2455907 h 3827507"/>
              <a:gd name="connsiteX9" fmla="*/ 8396426 w 8927477"/>
              <a:gd name="connsiteY9" fmla="*/ 3344907 h 3827507"/>
              <a:gd name="connsiteX10" fmla="*/ 6300926 w 8927477"/>
              <a:gd name="connsiteY10" fmla="*/ 3624307 h 3827507"/>
              <a:gd name="connsiteX11" fmla="*/ 4091126 w 8927477"/>
              <a:gd name="connsiteY11" fmla="*/ 3827507 h 3827507"/>
              <a:gd name="connsiteX12" fmla="*/ 2643326 w 8927477"/>
              <a:gd name="connsiteY12" fmla="*/ 3624307 h 3827507"/>
              <a:gd name="connsiteX13" fmla="*/ 903426 w 8927477"/>
              <a:gd name="connsiteY13" fmla="*/ 3332207 h 3827507"/>
              <a:gd name="connsiteX14" fmla="*/ 90626 w 8927477"/>
              <a:gd name="connsiteY14" fmla="*/ 2265407 h 3827507"/>
              <a:gd name="connsiteX15" fmla="*/ 52526 w 8927477"/>
              <a:gd name="connsiteY15" fmla="*/ 1287507 h 3827507"/>
              <a:gd name="connsiteX16" fmla="*/ 382726 w 8927477"/>
              <a:gd name="connsiteY16" fmla="*/ 423907 h 3827507"/>
              <a:gd name="connsiteX0" fmla="*/ 347418 w 8925506"/>
              <a:gd name="connsiteY0" fmla="*/ 533444 h 3827507"/>
              <a:gd name="connsiteX1" fmla="*/ 391867 w 8925506"/>
              <a:gd name="connsiteY1" fmla="*/ 409619 h 3827507"/>
              <a:gd name="connsiteX2" fmla="*/ 2577855 w 8925506"/>
              <a:gd name="connsiteY2" fmla="*/ 17507 h 3827507"/>
              <a:gd name="connsiteX3" fmla="*/ 3898655 w 8925506"/>
              <a:gd name="connsiteY3" fmla="*/ 68307 h 3827507"/>
              <a:gd name="connsiteX4" fmla="*/ 5625855 w 8925506"/>
              <a:gd name="connsiteY4" fmla="*/ 68307 h 3827507"/>
              <a:gd name="connsiteX5" fmla="*/ 6959355 w 8925506"/>
              <a:gd name="connsiteY5" fmla="*/ 258807 h 3827507"/>
              <a:gd name="connsiteX6" fmla="*/ 8369055 w 8925506"/>
              <a:gd name="connsiteY6" fmla="*/ 423907 h 3827507"/>
              <a:gd name="connsiteX7" fmla="*/ 8889755 w 8925506"/>
              <a:gd name="connsiteY7" fmla="*/ 1109707 h 3827507"/>
              <a:gd name="connsiteX8" fmla="*/ 8826255 w 8925506"/>
              <a:gd name="connsiteY8" fmla="*/ 2455907 h 3827507"/>
              <a:gd name="connsiteX9" fmla="*/ 8394455 w 8925506"/>
              <a:gd name="connsiteY9" fmla="*/ 3344907 h 3827507"/>
              <a:gd name="connsiteX10" fmla="*/ 6298955 w 8925506"/>
              <a:gd name="connsiteY10" fmla="*/ 3624307 h 3827507"/>
              <a:gd name="connsiteX11" fmla="*/ 4089155 w 8925506"/>
              <a:gd name="connsiteY11" fmla="*/ 3827507 h 3827507"/>
              <a:gd name="connsiteX12" fmla="*/ 2641355 w 8925506"/>
              <a:gd name="connsiteY12" fmla="*/ 3624307 h 3827507"/>
              <a:gd name="connsiteX13" fmla="*/ 901455 w 8925506"/>
              <a:gd name="connsiteY13" fmla="*/ 3332207 h 3827507"/>
              <a:gd name="connsiteX14" fmla="*/ 88655 w 8925506"/>
              <a:gd name="connsiteY14" fmla="*/ 2265407 h 3827507"/>
              <a:gd name="connsiteX15" fmla="*/ 50555 w 8925506"/>
              <a:gd name="connsiteY15" fmla="*/ 1287507 h 3827507"/>
              <a:gd name="connsiteX16" fmla="*/ 347418 w 8925506"/>
              <a:gd name="connsiteY16" fmla="*/ 533444 h 3827507"/>
              <a:gd name="connsiteX0" fmla="*/ 347418 w 8925506"/>
              <a:gd name="connsiteY0" fmla="*/ 527522 h 3821585"/>
              <a:gd name="connsiteX1" fmla="*/ 853830 w 8925506"/>
              <a:gd name="connsiteY1" fmla="*/ 313210 h 3821585"/>
              <a:gd name="connsiteX2" fmla="*/ 2577855 w 8925506"/>
              <a:gd name="connsiteY2" fmla="*/ 11585 h 3821585"/>
              <a:gd name="connsiteX3" fmla="*/ 3898655 w 8925506"/>
              <a:gd name="connsiteY3" fmla="*/ 62385 h 3821585"/>
              <a:gd name="connsiteX4" fmla="*/ 5625855 w 8925506"/>
              <a:gd name="connsiteY4" fmla="*/ 62385 h 3821585"/>
              <a:gd name="connsiteX5" fmla="*/ 6959355 w 8925506"/>
              <a:gd name="connsiteY5" fmla="*/ 252885 h 3821585"/>
              <a:gd name="connsiteX6" fmla="*/ 8369055 w 8925506"/>
              <a:gd name="connsiteY6" fmla="*/ 417985 h 3821585"/>
              <a:gd name="connsiteX7" fmla="*/ 8889755 w 8925506"/>
              <a:gd name="connsiteY7" fmla="*/ 1103785 h 3821585"/>
              <a:gd name="connsiteX8" fmla="*/ 8826255 w 8925506"/>
              <a:gd name="connsiteY8" fmla="*/ 2449985 h 3821585"/>
              <a:gd name="connsiteX9" fmla="*/ 8394455 w 8925506"/>
              <a:gd name="connsiteY9" fmla="*/ 3338985 h 3821585"/>
              <a:gd name="connsiteX10" fmla="*/ 6298955 w 8925506"/>
              <a:gd name="connsiteY10" fmla="*/ 3618385 h 3821585"/>
              <a:gd name="connsiteX11" fmla="*/ 4089155 w 8925506"/>
              <a:gd name="connsiteY11" fmla="*/ 3821585 h 3821585"/>
              <a:gd name="connsiteX12" fmla="*/ 2641355 w 8925506"/>
              <a:gd name="connsiteY12" fmla="*/ 3618385 h 3821585"/>
              <a:gd name="connsiteX13" fmla="*/ 901455 w 8925506"/>
              <a:gd name="connsiteY13" fmla="*/ 3326285 h 3821585"/>
              <a:gd name="connsiteX14" fmla="*/ 88655 w 8925506"/>
              <a:gd name="connsiteY14" fmla="*/ 2259485 h 3821585"/>
              <a:gd name="connsiteX15" fmla="*/ 50555 w 8925506"/>
              <a:gd name="connsiteY15" fmla="*/ 1281585 h 3821585"/>
              <a:gd name="connsiteX16" fmla="*/ 347418 w 8925506"/>
              <a:gd name="connsiteY16" fmla="*/ 527522 h 38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25506" h="3821585">
                <a:moveTo>
                  <a:pt x="347418" y="527522"/>
                </a:moveTo>
                <a:cubicBezTo>
                  <a:pt x="481297" y="366126"/>
                  <a:pt x="482091" y="399199"/>
                  <a:pt x="853830" y="313210"/>
                </a:cubicBezTo>
                <a:cubicBezTo>
                  <a:pt x="1225569" y="227221"/>
                  <a:pt x="2070384" y="53389"/>
                  <a:pt x="2577855" y="11585"/>
                </a:cubicBezTo>
                <a:cubicBezTo>
                  <a:pt x="3085326" y="-30219"/>
                  <a:pt x="3390655" y="53918"/>
                  <a:pt x="3898655" y="62385"/>
                </a:cubicBezTo>
                <a:cubicBezTo>
                  <a:pt x="4406655" y="70852"/>
                  <a:pt x="5115738" y="30635"/>
                  <a:pt x="5625855" y="62385"/>
                </a:cubicBezTo>
                <a:cubicBezTo>
                  <a:pt x="6135972" y="94135"/>
                  <a:pt x="6502155" y="193618"/>
                  <a:pt x="6959355" y="252885"/>
                </a:cubicBezTo>
                <a:cubicBezTo>
                  <a:pt x="7416555" y="312152"/>
                  <a:pt x="8047322" y="276168"/>
                  <a:pt x="8369055" y="417985"/>
                </a:cubicBezTo>
                <a:cubicBezTo>
                  <a:pt x="8690788" y="559802"/>
                  <a:pt x="8813555" y="765118"/>
                  <a:pt x="8889755" y="1103785"/>
                </a:cubicBezTo>
                <a:cubicBezTo>
                  <a:pt x="8965955" y="1442452"/>
                  <a:pt x="8908805" y="2077452"/>
                  <a:pt x="8826255" y="2449985"/>
                </a:cubicBezTo>
                <a:cubicBezTo>
                  <a:pt x="8743705" y="2822518"/>
                  <a:pt x="8815672" y="3144252"/>
                  <a:pt x="8394455" y="3338985"/>
                </a:cubicBezTo>
                <a:cubicBezTo>
                  <a:pt x="7973238" y="3533718"/>
                  <a:pt x="7016505" y="3537952"/>
                  <a:pt x="6298955" y="3618385"/>
                </a:cubicBezTo>
                <a:cubicBezTo>
                  <a:pt x="5581405" y="3698818"/>
                  <a:pt x="4698755" y="3821585"/>
                  <a:pt x="4089155" y="3821585"/>
                </a:cubicBezTo>
                <a:cubicBezTo>
                  <a:pt x="3479555" y="3821585"/>
                  <a:pt x="3172638" y="3700935"/>
                  <a:pt x="2641355" y="3618385"/>
                </a:cubicBezTo>
                <a:cubicBezTo>
                  <a:pt x="2110072" y="3535835"/>
                  <a:pt x="1326905" y="3552768"/>
                  <a:pt x="901455" y="3326285"/>
                </a:cubicBezTo>
                <a:cubicBezTo>
                  <a:pt x="476005" y="3099802"/>
                  <a:pt x="230472" y="2600268"/>
                  <a:pt x="88655" y="2259485"/>
                </a:cubicBezTo>
                <a:cubicBezTo>
                  <a:pt x="-53162" y="1918702"/>
                  <a:pt x="7428" y="1570246"/>
                  <a:pt x="50555" y="1281585"/>
                </a:cubicBezTo>
                <a:cubicBezTo>
                  <a:pt x="93682" y="992925"/>
                  <a:pt x="213539" y="688918"/>
                  <a:pt x="347418" y="527522"/>
                </a:cubicBezTo>
                <a:close/>
              </a:path>
            </a:pathLst>
          </a:custGeom>
          <a:solidFill>
            <a:srgbClr val="F65B59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Times New Roman" panose="02020603050405020304" pitchFamily="18" charset="0"/>
              <a:ea typeface="等线" panose="020B0604020202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53F533D-8098-4DC6-85CB-13FAF1936BE0}"/>
              </a:ext>
            </a:extLst>
          </p:cNvPr>
          <p:cNvSpPr txBox="1"/>
          <p:nvPr/>
        </p:nvSpPr>
        <p:spPr>
          <a:xfrm>
            <a:off x="3867044" y="2114054"/>
            <a:ext cx="49856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Ôn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giữa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kì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1</a:t>
            </a:r>
          </a:p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(</a:t>
            </a:r>
            <a:r>
              <a:rPr lang="en-US" altLang="zh-CN" sz="5400" b="1" dirty="0" err="1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prstClr val="white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rPr>
              <a:t> 3)</a:t>
            </a:r>
            <a:endParaRPr lang="zh-CN" altLang="en-US" sz="5400" b="1" dirty="0">
              <a:solidFill>
                <a:prstClr val="white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旧字形 Normal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94F08A6-C8F4-4E0F-851E-378F34C0C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49" y="556789"/>
            <a:ext cx="1595171" cy="2355614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22C3EE93-49F4-4752-8B5F-470DCEEF5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66" y="263303"/>
            <a:ext cx="898803" cy="735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6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D99D38-B290-48E5-88F0-C8E0BDCCE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545538" y="5145084"/>
            <a:ext cx="9143244" cy="2017716"/>
          </a:xfrm>
          <a:prstGeom prst="rect">
            <a:avLst/>
          </a:prstGeom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xmlns="" id="{579DAF4E-04E7-430E-8456-43BA5A82D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8" y="1095180"/>
            <a:ext cx="2793206" cy="13787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B3EB546-D463-42FE-AF70-8414FD0541A5}"/>
              </a:ext>
            </a:extLst>
          </p:cNvPr>
          <p:cNvGrpSpPr/>
          <p:nvPr/>
        </p:nvGrpSpPr>
        <p:grpSpPr>
          <a:xfrm>
            <a:off x="2050470" y="205250"/>
            <a:ext cx="8319654" cy="1126339"/>
            <a:chOff x="4684943" y="1672918"/>
            <a:chExt cx="7503163" cy="1064904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xmlns="" id="{D48A6EEF-82FB-4362-B23D-A72675716B2D}"/>
                </a:ext>
              </a:extLst>
            </p:cNvPr>
            <p:cNvSpPr txBox="1"/>
            <p:nvPr/>
          </p:nvSpPr>
          <p:spPr>
            <a:xfrm>
              <a:off x="5457031" y="1755633"/>
              <a:ext cx="6731075" cy="98218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04788" indent="-204788" algn="just" defTabSz="685800" eaLnBrk="1" hangingPunct="1">
                <a:lnSpc>
                  <a:spcPts val="2625"/>
                </a:lnSpc>
              </a:pP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thuộc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lòng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: </a:t>
              </a:r>
              <a:endPara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B0604020202020204" charset="-122"/>
                <a:cs typeface="Times New Roman" panose="02020603050405020304" pitchFamily="18" charset="0"/>
              </a:endParaRPr>
            </a:p>
            <a:p>
              <a:pPr marL="204788" indent="-204788" algn="just" defTabSz="685800" eaLnBrk="1" hangingPunct="1">
                <a:lnSpc>
                  <a:spcPts val="2625"/>
                </a:lnSpc>
              </a:pP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6BB7131-80EE-434F-82E1-E12DD731BA80}"/>
                </a:ext>
              </a:extLst>
            </p:cNvPr>
            <p:cNvGrpSpPr/>
            <p:nvPr/>
          </p:nvGrpSpPr>
          <p:grpSpPr>
            <a:xfrm>
              <a:off x="4684943" y="1672918"/>
              <a:ext cx="6740532" cy="806665"/>
              <a:chOff x="4684943" y="1672918"/>
              <a:chExt cx="6740532" cy="806665"/>
            </a:xfrm>
          </p:grpSpPr>
          <p:grpSp>
            <p:nvGrpSpPr>
              <p:cNvPr id="14" name="组合 32">
                <a:extLst>
                  <a:ext uri="{FF2B5EF4-FFF2-40B4-BE49-F238E27FC236}">
                    <a16:creationId xmlns:a16="http://schemas.microsoft.com/office/drawing/2014/main" xmlns="" id="{3520EFCA-3A62-45E7-B701-A5E17F3F59BA}"/>
                  </a:ext>
                </a:extLst>
              </p:cNvPr>
              <p:cNvGrpSpPr/>
              <p:nvPr/>
            </p:nvGrpSpPr>
            <p:grpSpPr>
              <a:xfrm>
                <a:off x="4684943" y="1672918"/>
                <a:ext cx="3723097" cy="806665"/>
                <a:chOff x="6206086" y="850409"/>
                <a:chExt cx="3723097" cy="806665"/>
              </a:xfrm>
            </p:grpSpPr>
            <p:pic>
              <p:nvPicPr>
                <p:cNvPr id="16" name="图片 34">
                  <a:extLst>
                    <a:ext uri="{FF2B5EF4-FFF2-40B4-BE49-F238E27FC236}">
                      <a16:creationId xmlns:a16="http://schemas.microsoft.com/office/drawing/2014/main" xmlns="" id="{B447EFF3-03CA-487C-9456-99B3B9CEB9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06086" y="850409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17" name="图片 35">
                  <a:extLst>
                    <a:ext uri="{FF2B5EF4-FFF2-40B4-BE49-F238E27FC236}">
                      <a16:creationId xmlns:a16="http://schemas.microsoft.com/office/drawing/2014/main" xmlns="" id="{012D4BC3-9CC9-4D7F-804E-8EE2B87C8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35229" y="1352148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20">
                <a:extLst>
                  <a:ext uri="{FF2B5EF4-FFF2-40B4-BE49-F238E27FC236}">
                    <a16:creationId xmlns:a16="http://schemas.microsoft.com/office/drawing/2014/main" xmlns="" id="{CB5FD500-127F-4720-A4CF-38F76A319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521" y="2171206"/>
                <a:ext cx="3093954" cy="304926"/>
              </a:xfrm>
              <a:prstGeom prst="rect">
                <a:avLst/>
              </a:prstGeom>
            </p:spPr>
          </p:pic>
        </p:grpSp>
      </p:grpSp>
      <p:sp>
        <p:nvSpPr>
          <p:cNvPr id="2" name="Cloud 1"/>
          <p:cNvSpPr/>
          <p:nvPr/>
        </p:nvSpPr>
        <p:spPr>
          <a:xfrm>
            <a:off x="3837544" y="1013401"/>
            <a:ext cx="5486400" cy="131443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675" y="2456168"/>
            <a:ext cx="86244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5674" y="3127447"/>
            <a:ext cx="862445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5673" y="4353367"/>
            <a:ext cx="86244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3.Giọng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5672" y="5035583"/>
            <a:ext cx="862445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8262" y="5739826"/>
            <a:ext cx="86244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98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4470400"/>
            <a:ext cx="12192000" cy="23987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2171659" y="1309688"/>
            <a:ext cx="9563141" cy="310515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9250" y="2318181"/>
            <a:ext cx="88697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Ôn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luyện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tập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đọc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thuộc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lòng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0" y="53975"/>
            <a:ext cx="2919413" cy="3911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12370" y="3569615"/>
          <a:ext cx="8302340" cy="12440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3828">
                  <a:extLst>
                    <a:ext uri="{9D8B030D-6E8A-4147-A177-3AD203B41FA5}">
                      <a16:colId xmlns:a16="http://schemas.microsoft.com/office/drawing/2014/main" xmlns="" val="3592068237"/>
                    </a:ext>
                  </a:extLst>
                </a:gridCol>
                <a:gridCol w="2743202">
                  <a:extLst>
                    <a:ext uri="{9D8B030D-6E8A-4147-A177-3AD203B41FA5}">
                      <a16:colId xmlns:a16="http://schemas.microsoft.com/office/drawing/2014/main" xmlns="" val="8170188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455403613"/>
                    </a:ext>
                  </a:extLst>
                </a:gridCol>
                <a:gridCol w="1932710">
                  <a:extLst>
                    <a:ext uri="{9D8B030D-6E8A-4147-A177-3AD203B41FA5}">
                      <a16:colId xmlns:a16="http://schemas.microsoft.com/office/drawing/2014/main" xmlns="" val="4119083308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+mj-lt"/>
                        </a:rPr>
                        <a:t>Tên</a:t>
                      </a:r>
                      <a:r>
                        <a:rPr lang="en-US" sz="3000" baseline="0" dirty="0">
                          <a:latin typeface="+mj-lt"/>
                        </a:rPr>
                        <a:t> </a:t>
                      </a:r>
                      <a:r>
                        <a:rPr lang="en-US" sz="3000" baseline="0" dirty="0" err="1">
                          <a:latin typeface="+mj-lt"/>
                        </a:rPr>
                        <a:t>bài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latin typeface="+mj-lt"/>
                        </a:rPr>
                        <a:t>Nội</a:t>
                      </a:r>
                      <a:r>
                        <a:rPr lang="en-US" sz="3000" dirty="0">
                          <a:latin typeface="+mj-lt"/>
                        </a:rPr>
                        <a:t> dung</a:t>
                      </a:r>
                      <a:r>
                        <a:rPr lang="en-US" sz="3000" baseline="0" dirty="0">
                          <a:latin typeface="+mj-lt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</a:rPr>
                        <a:t>chính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+mj-lt"/>
                        </a:rPr>
                        <a:t>Nhân</a:t>
                      </a:r>
                      <a:r>
                        <a:rPr lang="en-US" sz="3000" baseline="0" dirty="0">
                          <a:latin typeface="+mj-lt"/>
                        </a:rPr>
                        <a:t> </a:t>
                      </a:r>
                      <a:r>
                        <a:rPr lang="en-US" sz="3000" baseline="0" dirty="0" err="1">
                          <a:latin typeface="+mj-lt"/>
                        </a:rPr>
                        <a:t>vật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+mj-lt"/>
                        </a:rPr>
                        <a:t>Giọng</a:t>
                      </a:r>
                      <a:r>
                        <a:rPr lang="en-US" sz="3000" dirty="0">
                          <a:latin typeface="+mj-lt"/>
                        </a:rPr>
                        <a:t> </a:t>
                      </a:r>
                      <a:r>
                        <a:rPr lang="en-US" sz="3000" dirty="0" err="1">
                          <a:latin typeface="+mj-lt"/>
                        </a:rPr>
                        <a:t>đọc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8152280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045319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3EB546-D463-42FE-AF70-8414FD0541A5}"/>
              </a:ext>
            </a:extLst>
          </p:cNvPr>
          <p:cNvGrpSpPr/>
          <p:nvPr/>
        </p:nvGrpSpPr>
        <p:grpSpPr>
          <a:xfrm>
            <a:off x="1752601" y="304783"/>
            <a:ext cx="8310341" cy="2667017"/>
            <a:chOff x="4684943" y="938147"/>
            <a:chExt cx="7172581" cy="1541436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xmlns="" id="{D48A6EEF-82FB-4362-B23D-A72675716B2D}"/>
                </a:ext>
              </a:extLst>
            </p:cNvPr>
            <p:cNvSpPr txBox="1"/>
            <p:nvPr/>
          </p:nvSpPr>
          <p:spPr>
            <a:xfrm>
              <a:off x="5126449" y="938147"/>
              <a:ext cx="6731075" cy="98218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04788" indent="-204788" algn="just" defTabSz="685800" eaLnBrk="1" hangingPunct="1"/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Dựa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dung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truyện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kể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thuộc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chủ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điểm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Măng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mọc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thẳng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điều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cần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nhớ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等线" panose="020B0604020202020204" charset="-122"/>
                  <a:cs typeface="Times New Roman" panose="02020603050405020304" pitchFamily="18" charset="0"/>
                </a:rPr>
                <a:t>: </a:t>
              </a:r>
              <a:endPara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B0604020202020204" charset="-122"/>
                <a:cs typeface="Times New Roman" panose="02020603050405020304" pitchFamily="18" charset="0"/>
              </a:endParaRPr>
            </a:p>
            <a:p>
              <a:pPr marL="204788" indent="-204788" algn="just" defTabSz="685800" eaLnBrk="1" hangingPunct="1">
                <a:lnSpc>
                  <a:spcPts val="2625"/>
                </a:lnSpc>
              </a:pP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6BB7131-80EE-434F-82E1-E12DD731BA80}"/>
                </a:ext>
              </a:extLst>
            </p:cNvPr>
            <p:cNvGrpSpPr/>
            <p:nvPr/>
          </p:nvGrpSpPr>
          <p:grpSpPr>
            <a:xfrm>
              <a:off x="4684943" y="1672918"/>
              <a:ext cx="6740532" cy="806665"/>
              <a:chOff x="4684943" y="1672918"/>
              <a:chExt cx="6740532" cy="806665"/>
            </a:xfrm>
          </p:grpSpPr>
          <p:grpSp>
            <p:nvGrpSpPr>
              <p:cNvPr id="7" name="组合 32">
                <a:extLst>
                  <a:ext uri="{FF2B5EF4-FFF2-40B4-BE49-F238E27FC236}">
                    <a16:creationId xmlns:a16="http://schemas.microsoft.com/office/drawing/2014/main" xmlns="" id="{3520EFCA-3A62-45E7-B701-A5E17F3F59BA}"/>
                  </a:ext>
                </a:extLst>
              </p:cNvPr>
              <p:cNvGrpSpPr/>
              <p:nvPr/>
            </p:nvGrpSpPr>
            <p:grpSpPr>
              <a:xfrm>
                <a:off x="4684943" y="1672918"/>
                <a:ext cx="3723097" cy="806665"/>
                <a:chOff x="6206086" y="850409"/>
                <a:chExt cx="3723097" cy="806665"/>
              </a:xfrm>
            </p:grpSpPr>
            <p:pic>
              <p:nvPicPr>
                <p:cNvPr id="9" name="图片 34">
                  <a:extLst>
                    <a:ext uri="{FF2B5EF4-FFF2-40B4-BE49-F238E27FC236}">
                      <a16:creationId xmlns:a16="http://schemas.microsoft.com/office/drawing/2014/main" xmlns="" id="{B447EFF3-03CA-487C-9456-99B3B9CEB9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06086" y="850409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10" name="图片 35">
                  <a:extLst>
                    <a:ext uri="{FF2B5EF4-FFF2-40B4-BE49-F238E27FC236}">
                      <a16:creationId xmlns:a16="http://schemas.microsoft.com/office/drawing/2014/main" xmlns="" id="{012D4BC3-9CC9-4D7F-804E-8EE2B87C8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35229" y="1352148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8" name="图片 20">
                <a:extLst>
                  <a:ext uri="{FF2B5EF4-FFF2-40B4-BE49-F238E27FC236}">
                    <a16:creationId xmlns:a16="http://schemas.microsoft.com/office/drawing/2014/main" xmlns="" id="{CB5FD500-127F-4720-A4CF-38F76A319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521" y="2171206"/>
                <a:ext cx="3093954" cy="304926"/>
              </a:xfrm>
              <a:prstGeom prst="rect">
                <a:avLst/>
              </a:prstGeom>
            </p:spPr>
          </p:pic>
        </p:grpSp>
      </p:grpSp>
      <p:pic>
        <p:nvPicPr>
          <p:cNvPr id="11" name="图片 30">
            <a:extLst>
              <a:ext uri="{FF2B5EF4-FFF2-40B4-BE49-F238E27FC236}">
                <a16:creationId xmlns:a16="http://schemas.microsoft.com/office/drawing/2014/main" xmlns="" id="{A9CDAFA4-040A-46D7-8DCD-E5DA7D46C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903989"/>
            <a:ext cx="2831306" cy="1415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1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5">
            <a:extLst>
              <a:ext uri="{FF2B5EF4-FFF2-40B4-BE49-F238E27FC236}">
                <a16:creationId xmlns:a16="http://schemas.microsoft.com/office/drawing/2014/main" xmlns="" id="{82E5E1A0-6335-4219-9B33-8C8CAC7C1372}"/>
              </a:ext>
            </a:extLst>
          </p:cNvPr>
          <p:cNvGrpSpPr/>
          <p:nvPr/>
        </p:nvGrpSpPr>
        <p:grpSpPr>
          <a:xfrm>
            <a:off x="1883006" y="685839"/>
            <a:ext cx="8617732" cy="1574187"/>
            <a:chOff x="598412" y="-50189"/>
            <a:chExt cx="3952465" cy="573997"/>
          </a:xfrm>
        </p:grpSpPr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xmlns="" id="{491318F1-21F2-4EB2-96DC-0CBF6327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2" y="-22418"/>
              <a:ext cx="846397" cy="546226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AA538024-EE28-4FD6-8451-F689B39A49D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83242" y="-50189"/>
              <a:ext cx="3767635" cy="4476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68580" tIns="34290" rIns="68580" bIns="3429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514350"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Các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bài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tập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là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truyện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kể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thuộc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chủ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điểm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Măng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mọc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thẳng</a:t>
              </a:r>
              <a:r>
                <a:rPr lang="en-US" altLang="zh-CN" sz="3600" b="1" dirty="0">
                  <a:solidFill>
                    <a:srgbClr val="12CBB9"/>
                  </a:solidFill>
                  <a:latin typeface="Times New Roman" panose="02020603050405020304" pitchFamily="18" charset="0"/>
                  <a:ea typeface="思源黑体旧字形 Normal" panose="020B0400000000000000" pitchFamily="34" charset="-128"/>
                  <a:cs typeface="Times New Roman" panose="02020603050405020304" pitchFamily="18" charset="0"/>
                </a:rPr>
                <a:t>:</a:t>
              </a:r>
              <a:endParaRPr lang="zh-CN" altLang="en-US" sz="3600" b="1" dirty="0">
                <a:solidFill>
                  <a:srgbClr val="12CBB9"/>
                </a:solidFill>
                <a:latin typeface="Times New Roman" panose="02020603050405020304" pitchFamily="18" charset="0"/>
                <a:ea typeface="思源黑体旧字形 Normal" panose="020B0400000000000000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7672B9-D685-4BB4-980E-4D74F793905E}"/>
              </a:ext>
            </a:extLst>
          </p:cNvPr>
          <p:cNvGrpSpPr/>
          <p:nvPr/>
        </p:nvGrpSpPr>
        <p:grpSpPr>
          <a:xfrm>
            <a:off x="1987698" y="2215632"/>
            <a:ext cx="2249670" cy="671779"/>
            <a:chOff x="22148" y="898306"/>
            <a:chExt cx="1572149" cy="16004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6E7EC4F-5C4E-4655-8216-1798ED19183F}"/>
                </a:ext>
              </a:extLst>
            </p:cNvPr>
            <p:cNvSpPr/>
            <p:nvPr/>
          </p:nvSpPr>
          <p:spPr>
            <a:xfrm>
              <a:off x="22148" y="998724"/>
              <a:ext cx="1571438" cy="139960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193495" tIns="193495" rIns="64498" bIns="32249" anchor="t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4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kern="0" dirty="0">
                <a:solidFill>
                  <a:srgbClr val="FFFFFF"/>
                </a:solidFill>
                <a:latin typeface="Segoe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B4D4C9-59AB-4614-8EEF-1B7AAF4D916A}"/>
                </a:ext>
              </a:extLst>
            </p:cNvPr>
            <p:cNvSpPr/>
            <p:nvPr/>
          </p:nvSpPr>
          <p:spPr>
            <a:xfrm>
              <a:off x="22859" y="898306"/>
              <a:ext cx="1571438" cy="160043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alt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endPara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0D167F5-F1CF-4286-BFE4-AF244EB4D660}"/>
              </a:ext>
            </a:extLst>
          </p:cNvPr>
          <p:cNvGrpSpPr/>
          <p:nvPr/>
        </p:nvGrpSpPr>
        <p:grpSpPr>
          <a:xfrm>
            <a:off x="1925824" y="3023800"/>
            <a:ext cx="2310527" cy="678984"/>
            <a:chOff x="3485679" y="1020054"/>
            <a:chExt cx="1653938" cy="17343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5668BDA-592F-480E-B22C-B910CDB519C5}"/>
                </a:ext>
              </a:extLst>
            </p:cNvPr>
            <p:cNvSpPr/>
            <p:nvPr/>
          </p:nvSpPr>
          <p:spPr>
            <a:xfrm>
              <a:off x="3485679" y="1020054"/>
              <a:ext cx="1653938" cy="166408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</a:ln>
            <a:effectLst/>
          </p:spPr>
          <p:txBody>
            <a:bodyPr lIns="193495" tIns="193495" rIns="64498" bIns="32249" anchor="t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484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kern="0" dirty="0">
                <a:solidFill>
                  <a:srgbClr val="FFFFFF"/>
                </a:solidFill>
                <a:latin typeface="Segoe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4514417-A35A-4A75-9E3F-A9FC7EA01A49}"/>
                </a:ext>
              </a:extLst>
            </p:cNvPr>
            <p:cNvSpPr/>
            <p:nvPr/>
          </p:nvSpPr>
          <p:spPr>
            <a:xfrm>
              <a:off x="3549075" y="1103461"/>
              <a:ext cx="1571437" cy="165095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alt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endPara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9A4F266-E7FE-49EC-BAFF-6FBEAA3DFAB5}"/>
              </a:ext>
            </a:extLst>
          </p:cNvPr>
          <p:cNvSpPr/>
          <p:nvPr/>
        </p:nvSpPr>
        <p:spPr>
          <a:xfrm>
            <a:off x="1925824" y="3789819"/>
            <a:ext cx="233260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35EF3E-B00C-4736-9901-CE0946C23D03}"/>
              </a:ext>
            </a:extLst>
          </p:cNvPr>
          <p:cNvSpPr/>
          <p:nvPr/>
        </p:nvSpPr>
        <p:spPr>
          <a:xfrm>
            <a:off x="4329496" y="2290382"/>
            <a:ext cx="5736128" cy="61903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01AC8B6-20DE-402D-B1AA-F4CB6D90D222}"/>
              </a:ext>
            </a:extLst>
          </p:cNvPr>
          <p:cNvSpPr/>
          <p:nvPr/>
        </p:nvSpPr>
        <p:spPr>
          <a:xfrm>
            <a:off x="4329496" y="3060214"/>
            <a:ext cx="5736128" cy="61903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3E31BE2-FCA6-45EA-8FAD-12BBDDA18850}"/>
              </a:ext>
            </a:extLst>
          </p:cNvPr>
          <p:cNvSpPr/>
          <p:nvPr/>
        </p:nvSpPr>
        <p:spPr>
          <a:xfrm>
            <a:off x="4329496" y="3789819"/>
            <a:ext cx="5728904" cy="6190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</a:t>
            </a:r>
            <a:r>
              <a:rPr lang="en-US" altLang="en-US" sz="3600" dirty="0">
                <a:solidFill>
                  <a:srgbClr val="006600"/>
                </a:solidFill>
                <a:latin typeface="等线" panose="020F0502020204030204"/>
              </a:rPr>
              <a:t>.</a:t>
            </a:r>
            <a:endParaRPr lang="zh-CN" altLang="en-US" sz="3600" b="1" dirty="0">
              <a:solidFill>
                <a:srgbClr val="5A59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3E31BE2-FCA6-45EA-8FAD-12BBDDA18850}"/>
              </a:ext>
            </a:extLst>
          </p:cNvPr>
          <p:cNvSpPr/>
          <p:nvPr/>
        </p:nvSpPr>
        <p:spPr>
          <a:xfrm>
            <a:off x="4356908" y="4519424"/>
            <a:ext cx="5736128" cy="6190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32203" rIns="64406" bIns="32203" anchor="t" anchorCtr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34" defTabSz="682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dirty="0">
                <a:solidFill>
                  <a:srgbClr val="C00000"/>
                </a:solidFill>
                <a:latin typeface="等线" panose="020F0502020204030204"/>
              </a:rPr>
              <a:t>.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399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86" y="152401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39800" y="816768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64C30407-8372-4D3D-A9F8-40E0135D24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414846" y="2276631"/>
              <a:ext cx="2286000" cy="1714500"/>
            </p:xfrm>
            <a:graphic>
              <a:graphicData uri="http://schemas.microsoft.com/office/powerpoint/2016/slidezoom">
                <pslz:sldZm>
                  <pslz:sldZmObj sldId="265" cId="3742640051">
                    <pslz:zmPr id="{5E00BB12-5688-4100-A213-DFE95B13261B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64C30407-8372-4D3D-A9F8-40E0135D24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14846" y="227663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3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16" y="3674045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14" y="3887023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4114800" y="4092115"/>
            <a:ext cx="4572000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891270" y="138682"/>
            <a:ext cx="8014730" cy="35215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95600" y="470118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5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3 0.42292 C 0.09583 0.40972 0.10833 0.39954 0.11909 0.39074 C 0.1217 0.38264 0.13402 0.36482 0.14149 0.35857 C 0.15034 0.33056 0.20399 0.3213 0.23437 0.31806 C 0.24948 0.31875 0.26527 0.31621 0.27968 0.31991 C 0.28541 0.3213 0.28628 0.32824 0.28975 0.33241 C 0.29409 0.33773 0.29739 0.34954 0.29982 0.35648 C 0.30156 0.36181 0.30503 0.37246 0.30503 0.37269 C 0.30416 0.38866 0.30382 0.40486 0.30243 0.42107 C 0.30173 0.42662 0.29774 0.42847 0.29496 0.4331 C 0.27882 0.45903 0.24965 0.46875 0.21458 0.47361 C 0.19392 0.47176 0.19479 0.47477 0.18177 0.46551 C 0.17569 0.46111 0.16423 0.45139 0.16423 0.45162 C 0.16041 0.44213 0.15677 0.42292 0.15677 0.42315 C 0.15955 0.3831 0.15156 0.39421 0.16909 0.37454 C 0.18055 0.36181 0.16718 0.37037 0.18177 0.36273 C 0.19305 0.34931 0.20712 0.33681 0.2243 0.32824 C 0.2276 0.32662 0.23107 0.325 0.23437 0.32408 C 0.24114 0.32222 0.25451 0.31991 0.25451 0.32014 C 0.26215 0.3206 0.26979 0.32037 0.27725 0.32199 C 0.27968 0.32246 0.28055 0.325 0.28229 0.32639 C 0.29375 0.33426 0.30069 0.34167 0.30729 0.35255 C 0.31215 0.37894 0.32691 0.4338 0.30503 0.45139 C 0.28628 0.46644 0.25746 0.47616 0.23212 0.47963 C 0.21458 0.47778 0.21059 0.47847 0.1993 0.46945 C 0.19184 0.45671 0.18923 0.44468 0.18698 0.43102 C 0.18837 0.39722 0.1809 0.37778 0.20451 0.35463 C 0.21146 0.34792 0.21337 0.34329 0.2243 0.34051 C 0.23212 0.33634 0.23854 0.33449 0.24705 0.33241 C 0.27309 0.33426 0.26389 0.33426 0.27465 0.33426 L 0.25208 0.34861 L 0.27222 0.32824 " pathEditMode="relative" rAng="0" ptsTypes="AAAAAAAAAAAA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2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116381"/>
            <a:ext cx="894145" cy="964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31886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4692562" y="2838119"/>
            <a:ext cx="3689438" cy="1200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81200" y="323503"/>
            <a:ext cx="7848600" cy="219111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95600" y="751683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3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152402"/>
          <a:ext cx="9144001" cy="641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73">
                  <a:extLst>
                    <a:ext uri="{9D8B030D-6E8A-4147-A177-3AD203B41FA5}">
                      <a16:colId xmlns:a16="http://schemas.microsoft.com/office/drawing/2014/main" xmlns="" val="3948194248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xmlns="" val="112822975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758804738"/>
                    </a:ext>
                  </a:extLst>
                </a:gridCol>
                <a:gridCol w="3106882">
                  <a:extLst>
                    <a:ext uri="{9D8B030D-6E8A-4147-A177-3AD203B41FA5}">
                      <a16:colId xmlns:a16="http://schemas.microsoft.com/office/drawing/2014/main" xmlns="" val="2061982417"/>
                    </a:ext>
                  </a:extLst>
                </a:gridCol>
              </a:tblGrid>
              <a:tr h="3960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Tên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bài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Nội</a:t>
                      </a:r>
                      <a:r>
                        <a:rPr lang="en-US" sz="1800" b="1" dirty="0">
                          <a:latin typeface="+mj-lt"/>
                        </a:rPr>
                        <a:t> dung </a:t>
                      </a:r>
                      <a:r>
                        <a:rPr lang="en-US" sz="1800" b="1" dirty="0" err="1">
                          <a:latin typeface="+mj-lt"/>
                        </a:rPr>
                        <a:t>chính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Nhân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vật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Giọng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đọc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082232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1.Một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486709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89075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492692"/>
                  </a:ext>
                </a:extLst>
              </a:tr>
              <a:tr h="198015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92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1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20783"/>
            <a:ext cx="1143000" cy="114300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6" y="3428683"/>
            <a:ext cx="1020315" cy="11007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581401" y="3775411"/>
            <a:ext cx="4628413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752600" y="29022"/>
            <a:ext cx="8001000" cy="316274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24214" y="457200"/>
            <a:ext cx="6306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Chôm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3 0.25625 C 0.09583 0.24305 0.10833 0.23287 0.11909 0.22407 C 0.1217 0.21597 0.13402 0.19792 0.14149 0.19167 C 0.15034 0.16366 0.20399 0.1544 0.23437 0.15116 C 0.24948 0.15185 0.26527 0.1493 0.27968 0.15301 C 0.28541 0.1544 0.28628 0.16134 0.28975 0.16551 C 0.29409 0.17083 0.29739 0.18264 0.29982 0.18958 C 0.30156 0.19491 0.30503 0.20579 0.30503 0.20602 C 0.30416 0.22199 0.30382 0.23819 0.30243 0.2544 C 0.30173 0.25995 0.29774 0.2618 0.29496 0.26643 C 0.27882 0.29236 0.24965 0.30208 0.21458 0.30671 C 0.19392 0.30486 0.19479 0.30787 0.18177 0.29884 C 0.17569 0.29444 0.16423 0.28472 0.16423 0.28495 C 0.16041 0.27546 0.15677 0.25625 0.15677 0.25648 C 0.15955 0.21643 0.15156 0.22755 0.16909 0.20787 C 0.18055 0.19491 0.16718 0.20347 0.18177 0.19583 C 0.19305 0.18241 0.20711 0.16991 0.2243 0.16134 C 0.2276 0.15972 0.23107 0.1581 0.23437 0.15718 C 0.24114 0.15532 0.25451 0.15301 0.25451 0.15324 C 0.26215 0.1537 0.26979 0.15347 0.27725 0.15509 C 0.27968 0.15555 0.28055 0.1581 0.28229 0.15949 C 0.29375 0.16736 0.30069 0.17477 0.30729 0.18565 C 0.31215 0.21227 0.32691 0.26713 0.30503 0.28472 C 0.28628 0.29977 0.25746 0.30926 0.23211 0.31273 C 0.21458 0.31088 0.21059 0.31157 0.1993 0.30255 C 0.19184 0.29005 0.18923 0.27801 0.18698 0.26435 C 0.18836 0.23055 0.1809 0.21111 0.20451 0.18773 C 0.21146 0.18102 0.21336 0.17639 0.2243 0.17361 C 0.23211 0.16944 0.23854 0.16759 0.24705 0.16551 C 0.27309 0.16736 0.26389 0.16736 0.27465 0.16736 L 0.25208 0.18171 L 0.27222 0.16134 " pathEditMode="relative" rAng="0" ptsTypes="AAAAAAAAAAAAAAAAAAAAAAAAAAAA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81" y="2655920"/>
            <a:ext cx="1006039" cy="1085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83" y="2360386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4236820" y="2860554"/>
            <a:ext cx="3013371" cy="1200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727760" y="29022"/>
            <a:ext cx="6416240" cy="22770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511783" y="457201"/>
            <a:ext cx="485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40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2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152402"/>
          <a:ext cx="9144001" cy="641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73">
                  <a:extLst>
                    <a:ext uri="{9D8B030D-6E8A-4147-A177-3AD203B41FA5}">
                      <a16:colId xmlns:a16="http://schemas.microsoft.com/office/drawing/2014/main" xmlns="" val="3948194248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xmlns="" val="112822975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758804738"/>
                    </a:ext>
                  </a:extLst>
                </a:gridCol>
                <a:gridCol w="3106882">
                  <a:extLst>
                    <a:ext uri="{9D8B030D-6E8A-4147-A177-3AD203B41FA5}">
                      <a16:colId xmlns:a16="http://schemas.microsoft.com/office/drawing/2014/main" xmlns="" val="2061982417"/>
                    </a:ext>
                  </a:extLst>
                </a:gridCol>
              </a:tblGrid>
              <a:tr h="3960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Tên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bài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Nội</a:t>
                      </a:r>
                      <a:r>
                        <a:rPr lang="en-US" sz="1800" b="1" dirty="0">
                          <a:latin typeface="+mj-lt"/>
                        </a:rPr>
                        <a:t> dung </a:t>
                      </a:r>
                      <a:r>
                        <a:rPr lang="en-US" sz="1800" b="1" dirty="0" err="1">
                          <a:latin typeface="+mj-lt"/>
                        </a:rPr>
                        <a:t>chính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Nhân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vật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Giọng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đọc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082232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1.Một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486709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2.Những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89075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492692"/>
                  </a:ext>
                </a:extLst>
              </a:tr>
              <a:tr h="198015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92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6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647054"/>
            <a:ext cx="1143000" cy="114300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86" y="28937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4159830" y="3088691"/>
            <a:ext cx="5275240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-ca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783516" cy="248816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52800" y="704672"/>
            <a:ext cx="6082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 An-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-ca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7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AAAAAAAAAAAAAAAAAAAAAAAAAAAA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999163"/>
            <a:ext cx="12192000" cy="869950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 sz="2400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2420937" y="68710"/>
            <a:ext cx="8181495" cy="182760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55" name="思想气泡: 云 154"/>
          <p:cNvSpPr/>
          <p:nvPr/>
        </p:nvSpPr>
        <p:spPr>
          <a:xfrm>
            <a:off x="8447088" y="2654300"/>
            <a:ext cx="2447925" cy="1331913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1439" y="585732"/>
            <a:ext cx="31085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TIÊU CHÍ ĐÁNH GIÁ</a:t>
            </a:r>
            <a:endParaRPr kumimoji="0" lang="en-US" sz="2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" name="Picture 2">
            <a:extLst>
              <a:ext uri="{FF2B5EF4-FFF2-40B4-BE49-F238E27FC236}">
                <a16:creationId xmlns:a16="http://schemas.microsoft.com/office/drawing/2014/main" xmlns="" id="{37B206A7-F203-46EC-A254-DD9D6A40F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84" y="2399700"/>
            <a:ext cx="2858696" cy="4410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5551C447-ABB4-46D9-A9BF-A76A71D204B2}"/>
              </a:ext>
            </a:extLst>
          </p:cNvPr>
          <p:cNvSpPr txBox="1"/>
          <p:nvPr/>
        </p:nvSpPr>
        <p:spPr>
          <a:xfrm>
            <a:off x="3315893" y="2341620"/>
            <a:ext cx="693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loát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347BB3F0-BE50-4543-B8A0-2D4D07489B2C}"/>
              </a:ext>
            </a:extLst>
          </p:cNvPr>
          <p:cNvSpPr txBox="1"/>
          <p:nvPr/>
        </p:nvSpPr>
        <p:spPr>
          <a:xfrm>
            <a:off x="3299902" y="2790195"/>
            <a:ext cx="8063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2A7F39FA-562C-4A2F-97E6-A007B664F424}"/>
              </a:ext>
            </a:extLst>
          </p:cNvPr>
          <p:cNvSpPr txBox="1"/>
          <p:nvPr/>
        </p:nvSpPr>
        <p:spPr>
          <a:xfrm>
            <a:off x="3321059" y="3193165"/>
            <a:ext cx="693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3. Giọng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cảm</a:t>
            </a:r>
            <a:endParaRPr lang="en-US" sz="24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C5C90F3D-A8D4-46D0-8036-7671E1DD7800}"/>
              </a:ext>
            </a:extLst>
          </p:cNvPr>
          <p:cNvSpPr txBox="1"/>
          <p:nvPr/>
        </p:nvSpPr>
        <p:spPr>
          <a:xfrm>
            <a:off x="3281477" y="3613495"/>
            <a:ext cx="8181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( khoảng75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993C40A4-7719-4265-97BF-ECC4D71D07D9}"/>
              </a:ext>
            </a:extLst>
          </p:cNvPr>
          <p:cNvSpPr txBox="1"/>
          <p:nvPr/>
        </p:nvSpPr>
        <p:spPr>
          <a:xfrm>
            <a:off x="3299137" y="4124015"/>
            <a:ext cx="693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ý.</a:t>
            </a:r>
            <a:endParaRPr lang="en-US" altLang="en-US" sz="2400" dirty="0">
              <a:solidFill>
                <a:srgbClr val="CC00CC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901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5" grpId="0"/>
      <p:bldP spid="167" grpId="0"/>
      <p:bldP spid="1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52" y="2847439"/>
            <a:ext cx="1216048" cy="1311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49" y="2615348"/>
            <a:ext cx="1143000" cy="1143000"/>
          </a:xfrm>
          <a:prstGeom prst="rect">
            <a:avLst/>
          </a:prstGeom>
        </p:spPr>
      </p:pic>
      <p:sp>
        <p:nvSpPr>
          <p:cNvPr id="16" name="danana"/>
          <p:cNvSpPr txBox="1"/>
          <p:nvPr/>
        </p:nvSpPr>
        <p:spPr>
          <a:xfrm>
            <a:off x="3197248" y="2649984"/>
            <a:ext cx="6784952" cy="17543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cauhoi"/>
          <p:cNvSpPr/>
          <p:nvPr/>
        </p:nvSpPr>
        <p:spPr>
          <a:xfrm>
            <a:off x="2514600" y="29022"/>
            <a:ext cx="7010400" cy="241426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276601" y="457201"/>
            <a:ext cx="609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đọc“Nỗi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-ca”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28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2"/>
          <a:ext cx="9144001" cy="6568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73">
                  <a:extLst>
                    <a:ext uri="{9D8B030D-6E8A-4147-A177-3AD203B41FA5}">
                      <a16:colId xmlns:a16="http://schemas.microsoft.com/office/drawing/2014/main" xmlns="" val="3948194248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xmlns="" val="112822975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758804738"/>
                    </a:ext>
                  </a:extLst>
                </a:gridCol>
                <a:gridCol w="3106882">
                  <a:extLst>
                    <a:ext uri="{9D8B030D-6E8A-4147-A177-3AD203B41FA5}">
                      <a16:colId xmlns:a16="http://schemas.microsoft.com/office/drawing/2014/main" xmlns="" val="2061982417"/>
                    </a:ext>
                  </a:extLst>
                </a:gridCol>
              </a:tblGrid>
              <a:tr h="4054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Tên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bài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Nội</a:t>
                      </a:r>
                      <a:r>
                        <a:rPr lang="en-US" sz="1800" b="1" dirty="0">
                          <a:latin typeface="+mj-lt"/>
                        </a:rPr>
                        <a:t> dung </a:t>
                      </a:r>
                      <a:r>
                        <a:rPr lang="en-US" sz="1800" b="1" dirty="0" err="1">
                          <a:latin typeface="+mj-lt"/>
                        </a:rPr>
                        <a:t>chính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Nhân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vật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Giọng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đọc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082232"/>
                  </a:ext>
                </a:extLst>
              </a:tr>
              <a:tr h="1378488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1.Một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486709"/>
                  </a:ext>
                </a:extLst>
              </a:tr>
              <a:tr h="1378488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2.Những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89075"/>
                  </a:ext>
                </a:extLst>
              </a:tr>
              <a:tr h="1378488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3.Nỗi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dằn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ca</a:t>
                      </a: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492692"/>
                  </a:ext>
                </a:extLst>
              </a:tr>
              <a:tr h="202718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92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280512"/>
            <a:ext cx="1143000" cy="1143000"/>
          </a:xfrm>
          <a:prstGeom prst="rect">
            <a:avLst/>
          </a:prstGeom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36860"/>
            <a:ext cx="1108628" cy="11960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119518" y="3426630"/>
            <a:ext cx="2376055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600200" y="200808"/>
            <a:ext cx="8610600" cy="288788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514600" y="684074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2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2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49" y="2771325"/>
            <a:ext cx="1143000" cy="1143000"/>
          </a:xfrm>
          <a:prstGeom prst="rect">
            <a:avLst/>
          </a:prstGeom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2971800"/>
            <a:ext cx="1187897" cy="12815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4724401" y="2498998"/>
            <a:ext cx="2376055" cy="17543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</p:txBody>
      </p:sp>
      <p:sp>
        <p:nvSpPr>
          <p:cNvPr id="22" name="cauhoi"/>
          <p:cNvSpPr/>
          <p:nvPr/>
        </p:nvSpPr>
        <p:spPr>
          <a:xfrm>
            <a:off x="2057400" y="29022"/>
            <a:ext cx="7315200" cy="225697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200400" y="514348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0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7 C 0.09583 0.26528 0.10833 0.25509 0.1191 0.2463 C 0.1217 0.23819 0.13403 0.22037 0.14149 0.21412 C 0.15035 0.18611 0.20399 0.17685 0.23438 0.17361 C 0.24948 0.17431 0.26528 0.17176 0.27969 0.17546 C 0.28542 0.17685 0.28629 0.1838 0.28976 0.18796 C 0.2941 0.19329 0.2974 0.20509 0.29983 0.21204 C 0.30156 0.21736 0.30504 0.22801 0.30504 0.22824 C 0.30417 0.24421 0.30382 0.26042 0.30243 0.27662 C 0.30174 0.28218 0.29774 0.28403 0.29497 0.28866 C 0.27882 0.31458 0.24965 0.32431 0.21458 0.32917 C 0.19392 0.32731 0.19479 0.33032 0.18177 0.32106 C 0.1757 0.31667 0.16424 0.30694 0.16424 0.30718 C 0.16042 0.29769 0.15677 0.27847 0.15677 0.2787 C 0.15955 0.23866 0.15156 0.24977 0.1691 0.23009 C 0.18056 0.21736 0.16719 0.22593 0.18177 0.21829 C 0.19306 0.20486 0.20712 0.19236 0.22431 0.1838 C 0.2276 0.18218 0.23108 0.18056 0.23438 0.17963 C 0.24115 0.17778 0.25451 0.17546 0.25451 0.17569 C 0.26215 0.17616 0.26979 0.17593 0.27726 0.17755 C 0.27969 0.17801 0.28056 0.18056 0.28229 0.18194 C 0.29375 0.18981 0.3007 0.19722 0.30729 0.2081 C 0.31215 0.23449 0.32691 0.28935 0.30504 0.30694 C 0.28629 0.32199 0.25747 0.33171 0.23212 0.33519 C 0.21458 0.33333 0.21059 0.33403 0.19931 0.325 C 0.19184 0.31227 0.18924 0.30023 0.18698 0.28657 C 0.18837 0.25278 0.1809 0.23333 0.20451 0.21019 C 0.21146 0.20347 0.21337 0.19884 0.22431 0.19606 C 0.23212 0.1919 0.23854 0.19005 0.24705 0.18796 C 0.27309 0.18981 0.26389 0.18981 0.27465 0.18981 L 0.25208 0.20417 L 0.27222 0.1838 " pathEditMode="relative" rAng="0" ptsTypes="AAAAAAAAAAAAAAAAAAAAAAAAAAAA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152402"/>
          <a:ext cx="9144001" cy="641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73">
                  <a:extLst>
                    <a:ext uri="{9D8B030D-6E8A-4147-A177-3AD203B41FA5}">
                      <a16:colId xmlns:a16="http://schemas.microsoft.com/office/drawing/2014/main" xmlns="" val="3948194248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xmlns="" val="1128229758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758804738"/>
                    </a:ext>
                  </a:extLst>
                </a:gridCol>
                <a:gridCol w="3106882">
                  <a:extLst>
                    <a:ext uri="{9D8B030D-6E8A-4147-A177-3AD203B41FA5}">
                      <a16:colId xmlns:a16="http://schemas.microsoft.com/office/drawing/2014/main" xmlns="" val="2061982417"/>
                    </a:ext>
                  </a:extLst>
                </a:gridCol>
              </a:tblGrid>
              <a:tr h="3960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Tên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bài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Nội</a:t>
                      </a:r>
                      <a:r>
                        <a:rPr lang="en-US" sz="1800" b="1" dirty="0">
                          <a:latin typeface="+mj-lt"/>
                        </a:rPr>
                        <a:t> dung </a:t>
                      </a:r>
                      <a:r>
                        <a:rPr lang="en-US" sz="1800" b="1" dirty="0" err="1">
                          <a:latin typeface="+mj-lt"/>
                        </a:rPr>
                        <a:t>chính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Nhân</a:t>
                      </a:r>
                      <a:r>
                        <a:rPr lang="en-US" sz="1800" b="1" baseline="0" dirty="0">
                          <a:latin typeface="+mj-lt"/>
                        </a:rPr>
                        <a:t> </a:t>
                      </a:r>
                      <a:r>
                        <a:rPr lang="en-US" sz="1800" b="1" baseline="0" dirty="0" err="1">
                          <a:latin typeface="+mj-lt"/>
                        </a:rPr>
                        <a:t>vật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j-lt"/>
                        </a:rPr>
                        <a:t>Giọng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đọc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C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082232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1.Một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altLang="en-US" sz="1800" b="1" dirty="0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C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Thong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486709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2.Những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89075"/>
                  </a:ext>
                </a:extLst>
              </a:tr>
              <a:tr h="1346503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3.Nỗi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dằn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altLang="en-US" sz="18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altLang="en-US" sz="18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</a:t>
                      </a:r>
                      <a:endParaRPr lang="en-US" sz="18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long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An-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ca</a:t>
                      </a: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đrây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492692"/>
                  </a:ext>
                </a:extLst>
              </a:tr>
              <a:tr h="1980152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4.Chị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ngộ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hỉnh: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bực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ngây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92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9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1F64F5-4B48-473C-96F4-3F60C9D69CA7}"/>
              </a:ext>
            </a:extLst>
          </p:cNvPr>
          <p:cNvGrpSpPr/>
          <p:nvPr/>
        </p:nvGrpSpPr>
        <p:grpSpPr>
          <a:xfrm>
            <a:off x="1752600" y="1371601"/>
            <a:ext cx="9076642" cy="1590336"/>
            <a:chOff x="4684943" y="1475102"/>
            <a:chExt cx="7789853" cy="100448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xmlns="" id="{97A3DB31-AE02-432E-B31C-F49DFB7D0DF9}"/>
                </a:ext>
              </a:extLst>
            </p:cNvPr>
            <p:cNvSpPr txBox="1"/>
            <p:nvPr/>
          </p:nvSpPr>
          <p:spPr>
            <a:xfrm>
              <a:off x="5599570" y="1475102"/>
              <a:ext cx="6875226" cy="89047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04788" indent="-204788" algn="just" eaLnBrk="1" hangingPunct="1"/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  <a:p>
              <a:pPr marL="204788" indent="-204788" algn="just" eaLnBrk="1" hangingPunct="1"/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3600" b="1" dirty="0">
                <a:solidFill>
                  <a:srgbClr val="F65B5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817F9FD-0E48-4037-BF69-E463A2A8F3E6}"/>
                </a:ext>
              </a:extLst>
            </p:cNvPr>
            <p:cNvGrpSpPr/>
            <p:nvPr/>
          </p:nvGrpSpPr>
          <p:grpSpPr>
            <a:xfrm>
              <a:off x="4684943" y="1672918"/>
              <a:ext cx="6740532" cy="806665"/>
              <a:chOff x="4684943" y="1672918"/>
              <a:chExt cx="6740532" cy="806665"/>
            </a:xfrm>
          </p:grpSpPr>
          <p:grpSp>
            <p:nvGrpSpPr>
              <p:cNvPr id="5" name="组合 32">
                <a:extLst>
                  <a:ext uri="{FF2B5EF4-FFF2-40B4-BE49-F238E27FC236}">
                    <a16:creationId xmlns:a16="http://schemas.microsoft.com/office/drawing/2014/main" xmlns="" id="{1527721A-5DD0-4392-94D8-CC9AA9CA5B86}"/>
                  </a:ext>
                </a:extLst>
              </p:cNvPr>
              <p:cNvGrpSpPr/>
              <p:nvPr/>
            </p:nvGrpSpPr>
            <p:grpSpPr>
              <a:xfrm>
                <a:off x="4684943" y="1672918"/>
                <a:ext cx="3723097" cy="806665"/>
                <a:chOff x="6206086" y="850409"/>
                <a:chExt cx="3723097" cy="806665"/>
              </a:xfrm>
            </p:grpSpPr>
            <p:pic>
              <p:nvPicPr>
                <p:cNvPr id="7" name="图片 34">
                  <a:extLst>
                    <a:ext uri="{FF2B5EF4-FFF2-40B4-BE49-F238E27FC236}">
                      <a16:creationId xmlns:a16="http://schemas.microsoft.com/office/drawing/2014/main" xmlns="" id="{5802495E-A5F3-450C-94F1-BC1FE24989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06086" y="850409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8" name="图片 35">
                  <a:extLst>
                    <a:ext uri="{FF2B5EF4-FFF2-40B4-BE49-F238E27FC236}">
                      <a16:creationId xmlns:a16="http://schemas.microsoft.com/office/drawing/2014/main" xmlns="" id="{8D07CD13-DFE0-4290-95B7-0DFACC3C2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35229" y="1352148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6" name="图片 20">
                <a:extLst>
                  <a:ext uri="{FF2B5EF4-FFF2-40B4-BE49-F238E27FC236}">
                    <a16:creationId xmlns:a16="http://schemas.microsoft.com/office/drawing/2014/main" xmlns="" id="{0370510F-CB8A-4AE1-8BF1-710949BB7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521" y="2171206"/>
                <a:ext cx="3093954" cy="304926"/>
              </a:xfrm>
              <a:prstGeom prst="rect">
                <a:avLst/>
              </a:prstGeom>
            </p:spPr>
          </p:pic>
        </p:grp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E23AF96E-9BE2-4915-8595-3376CD60F1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20592" r="10444" b="23852"/>
          <a:stretch/>
        </p:blipFill>
        <p:spPr>
          <a:xfrm>
            <a:off x="4548683" y="3750848"/>
            <a:ext cx="3290021" cy="1809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1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631410-564A-427E-A2E3-50F31F327B00}"/>
              </a:ext>
            </a:extLst>
          </p:cNvPr>
          <p:cNvSpPr/>
          <p:nvPr/>
        </p:nvSpPr>
        <p:spPr>
          <a:xfrm>
            <a:off x="3896899" y="2438400"/>
            <a:ext cx="5818386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692BFF1A-ADD5-488D-B65A-13B6A138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3901" y="3507110"/>
            <a:ext cx="2845551" cy="280445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79B5B78B-A63C-43A1-A92D-B64CBCA4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1423" y="2020056"/>
            <a:ext cx="5749262" cy="365871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xmlns="" id="{7838CCCB-6776-4BEA-9A25-54B0C1630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56676" y="5235042"/>
            <a:ext cx="6481358" cy="427854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508E76B-366C-4DA0-BB8B-C21012B32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08972" y="3608070"/>
            <a:ext cx="2751403" cy="271166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FB5B52FD-D08A-49F7-A8F2-62F21DF94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20592" r="38151" b="19259"/>
          <a:stretch/>
        </p:blipFill>
        <p:spPr>
          <a:xfrm>
            <a:off x="1776815" y="2538811"/>
            <a:ext cx="1715114" cy="25659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1F64F5-4B48-473C-96F4-3F60C9D69CA7}"/>
              </a:ext>
            </a:extLst>
          </p:cNvPr>
          <p:cNvGrpSpPr/>
          <p:nvPr/>
        </p:nvGrpSpPr>
        <p:grpSpPr>
          <a:xfrm>
            <a:off x="1752600" y="140248"/>
            <a:ext cx="8589818" cy="1590335"/>
            <a:chOff x="4684943" y="1475102"/>
            <a:chExt cx="7372046" cy="1004481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xmlns="" id="{97A3DB31-AE02-432E-B31C-F49DFB7D0DF9}"/>
                </a:ext>
              </a:extLst>
            </p:cNvPr>
            <p:cNvSpPr txBox="1"/>
            <p:nvPr/>
          </p:nvSpPr>
          <p:spPr>
            <a:xfrm>
              <a:off x="5181763" y="1475102"/>
              <a:ext cx="6875226" cy="89047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defPPr>
                <a:defRPr lang="vi-V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marL="204788" indent="-204788" algn="just" eaLnBrk="1" hangingPunct="1"/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nhắn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nhủ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600" b="1" dirty="0">
                  <a:solidFill>
                    <a:srgbClr val="F65B5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3600" b="1" dirty="0">
                <a:solidFill>
                  <a:srgbClr val="F65B5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817F9FD-0E48-4037-BF69-E463A2A8F3E6}"/>
                </a:ext>
              </a:extLst>
            </p:cNvPr>
            <p:cNvGrpSpPr/>
            <p:nvPr/>
          </p:nvGrpSpPr>
          <p:grpSpPr>
            <a:xfrm>
              <a:off x="4684943" y="1672918"/>
              <a:ext cx="6740532" cy="806665"/>
              <a:chOff x="4684943" y="1672918"/>
              <a:chExt cx="6740532" cy="806665"/>
            </a:xfrm>
          </p:grpSpPr>
          <p:grpSp>
            <p:nvGrpSpPr>
              <p:cNvPr id="16" name="组合 32">
                <a:extLst>
                  <a:ext uri="{FF2B5EF4-FFF2-40B4-BE49-F238E27FC236}">
                    <a16:creationId xmlns:a16="http://schemas.microsoft.com/office/drawing/2014/main" xmlns="" id="{1527721A-5DD0-4392-94D8-CC9AA9CA5B86}"/>
                  </a:ext>
                </a:extLst>
              </p:cNvPr>
              <p:cNvGrpSpPr/>
              <p:nvPr/>
            </p:nvGrpSpPr>
            <p:grpSpPr>
              <a:xfrm>
                <a:off x="4684943" y="1672918"/>
                <a:ext cx="3723097" cy="806665"/>
                <a:chOff x="6206086" y="850409"/>
                <a:chExt cx="3723097" cy="806665"/>
              </a:xfrm>
            </p:grpSpPr>
            <p:pic>
              <p:nvPicPr>
                <p:cNvPr id="18" name="图片 34">
                  <a:extLst>
                    <a:ext uri="{FF2B5EF4-FFF2-40B4-BE49-F238E27FC236}">
                      <a16:creationId xmlns:a16="http://schemas.microsoft.com/office/drawing/2014/main" xmlns="" id="{5802495E-A5F3-450C-94F1-BC1FE24989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206086" y="850409"/>
                  <a:ext cx="739142" cy="739142"/>
                </a:xfrm>
                <a:prstGeom prst="rect">
                  <a:avLst/>
                </a:prstGeom>
              </p:spPr>
            </p:pic>
            <p:pic>
              <p:nvPicPr>
                <p:cNvPr id="19" name="图片 35">
                  <a:extLst>
                    <a:ext uri="{FF2B5EF4-FFF2-40B4-BE49-F238E27FC236}">
                      <a16:creationId xmlns:a16="http://schemas.microsoft.com/office/drawing/2014/main" xmlns="" id="{8D07CD13-DFE0-4290-95B7-0DFACC3C2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35229" y="1352148"/>
                  <a:ext cx="3093954" cy="304926"/>
                </a:xfrm>
                <a:prstGeom prst="rect">
                  <a:avLst/>
                </a:prstGeom>
              </p:spPr>
            </p:pic>
          </p:grpSp>
          <p:pic>
            <p:nvPicPr>
              <p:cNvPr id="17" name="图片 20">
                <a:extLst>
                  <a:ext uri="{FF2B5EF4-FFF2-40B4-BE49-F238E27FC236}">
                    <a16:creationId xmlns:a16="http://schemas.microsoft.com/office/drawing/2014/main" xmlns="" id="{0370510F-CB8A-4AE1-8BF1-710949BB7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521" y="2171206"/>
                <a:ext cx="3093954" cy="304926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8898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029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8201" y="1562260"/>
            <a:ext cx="2278967" cy="1392865"/>
          </a:xfrm>
          <a:solidFill>
            <a:srgbClr val="FFFF00"/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Củng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cố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3314920"/>
            <a:ext cx="9144000" cy="2706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Chuẩn</a:t>
            </a:r>
            <a:r>
              <a:rPr lang="en-US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bị</a:t>
            </a:r>
            <a:r>
              <a:rPr lang="en-US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Ôn</a:t>
            </a:r>
            <a:r>
              <a:rPr lang="en-US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tập </a:t>
            </a:r>
            <a:r>
              <a:rPr lang="en-US" i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tiết</a:t>
            </a:r>
            <a:r>
              <a:rPr lang="en-US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7</a:t>
            </a:r>
            <a:endParaRPr lang="en-US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9848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688" y="2209800"/>
            <a:ext cx="784860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eaLnBrk="1" hangingPunct="1"/>
            <a:r>
              <a:rPr sz="8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sz="8000" b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pic>
        <p:nvPicPr>
          <p:cNvPr id="15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785" y="26756"/>
            <a:ext cx="649287" cy="86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" name="Title 1">
            <a:extLst>
              <a:ext uri="{FF2B5EF4-FFF2-40B4-BE49-F238E27FC236}">
                <a16:creationId xmlns:a16="http://schemas.microsoft.com/office/drawing/2014/main" xmlns="" id="{D9F3D23B-6BE4-4762-8879-A52AE3F0DD01}"/>
              </a:ext>
            </a:extLst>
          </p:cNvPr>
          <p:cNvSpPr txBox="1">
            <a:spLocks/>
          </p:cNvSpPr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lại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tập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thuộc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chủ điểm 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Thương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thương thân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mẫu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DF99260-CD03-4A84-98FF-FDC192040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4540"/>
              </p:ext>
            </p:extLst>
          </p:nvPr>
        </p:nvGraphicFramePr>
        <p:xfrm>
          <a:off x="658854" y="1825625"/>
          <a:ext cx="10465213" cy="16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>
                  <a:extLst>
                    <a:ext uri="{9D8B030D-6E8A-4147-A177-3AD203B41FA5}">
                      <a16:colId xmlns:a16="http://schemas.microsoft.com/office/drawing/2014/main" xmlns="" val="1116957124"/>
                    </a:ext>
                  </a:extLst>
                </a:gridCol>
                <a:gridCol w="1934724">
                  <a:extLst>
                    <a:ext uri="{9D8B030D-6E8A-4147-A177-3AD203B41FA5}">
                      <a16:colId xmlns:a16="http://schemas.microsoft.com/office/drawing/2014/main" xmlns="" val="764209450"/>
                    </a:ext>
                  </a:extLst>
                </a:gridCol>
                <a:gridCol w="3716078">
                  <a:extLst>
                    <a:ext uri="{9D8B030D-6E8A-4147-A177-3AD203B41FA5}">
                      <a16:colId xmlns:a16="http://schemas.microsoft.com/office/drawing/2014/main" xmlns="" val="1292535446"/>
                    </a:ext>
                  </a:extLst>
                </a:gridCol>
                <a:gridCol w="2340451">
                  <a:extLst>
                    <a:ext uri="{9D8B030D-6E8A-4147-A177-3AD203B41FA5}">
                      <a16:colId xmlns:a16="http://schemas.microsoft.com/office/drawing/2014/main" xmlns="" val="2094849423"/>
                    </a:ext>
                  </a:extLst>
                </a:gridCol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Tên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bài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giả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Nội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dung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chính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Nhân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vật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964036"/>
                  </a:ext>
                </a:extLst>
              </a:tr>
              <a:tr h="11354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6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0660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>
            <a:extLst>
              <a:ext uri="{FF2B5EF4-FFF2-40B4-BE49-F238E27FC236}">
                <a16:creationId xmlns:a16="http://schemas.microsoft.com/office/drawing/2014/main" xmlns="" id="{D9F3D23B-6BE4-4762-8879-A52AE3F0DD01}"/>
              </a:ext>
            </a:extLst>
          </p:cNvPr>
          <p:cNvSpPr txBox="1">
            <a:spLocks/>
          </p:cNvSpPr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A6ED406E-FA74-427C-99D7-BBA2AA360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08" y="318829"/>
            <a:ext cx="10899634" cy="1655762"/>
          </a:xfrm>
        </p:spPr>
        <p:txBody>
          <a:bodyPr/>
          <a:lstStyle/>
          <a:p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Bài tập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chuỗi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sự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liên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quan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đến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hay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vật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mỗi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đều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nói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lên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4000" dirty="0" err="1"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40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pic>
        <p:nvPicPr>
          <p:cNvPr id="155" name="Picture 2" descr="Book Cartoon Pointing With His Finger Royalty Free Cliparts, Vectors, And  Stock Illustration. Image 10163230.">
            <a:extLst>
              <a:ext uri="{FF2B5EF4-FFF2-40B4-BE49-F238E27FC236}">
                <a16:creationId xmlns:a16="http://schemas.microsoft.com/office/drawing/2014/main" xmlns="" id="{12FD432F-9CCF-4B9E-8C75-EE934DB00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" y="3155346"/>
            <a:ext cx="1385887" cy="22002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8067335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488279-D953-4D19-92C0-3C52B3807E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DC5D37-87B2-47C9-B1E0-C33F1C1B9EF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DC642C-3CCC-4E23-95F3-4C5E7B3A8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151">
            <a:extLst>
              <a:ext uri="{FF2B5EF4-FFF2-40B4-BE49-F238E27FC236}">
                <a16:creationId xmlns:a16="http://schemas.microsoft.com/office/drawing/2014/main" xmlns="" id="{4044AE80-5B0B-44BD-8ED7-A10325BF95C4}"/>
              </a:ext>
            </a:extLst>
          </p:cNvPr>
          <p:cNvGrpSpPr/>
          <p:nvPr/>
        </p:nvGrpSpPr>
        <p:grpSpPr>
          <a:xfrm>
            <a:off x="152400" y="5460999"/>
            <a:ext cx="12192000" cy="1077913"/>
            <a:chOff x="3070226" y="2833688"/>
            <a:chExt cx="6051550" cy="11906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FE200471-5351-4296-9D33-1713E538E80F}"/>
                </a:ext>
              </a:extLst>
            </p:cNvPr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195A61CD-CC75-4E55-8A0D-909D8480C430}"/>
                </a:ext>
              </a:extLst>
            </p:cNvPr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DA96CF22-9178-4C0F-860D-4492CEEFE2B7}"/>
                </a:ext>
              </a:extLst>
            </p:cNvPr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DF2E70FC-A6C3-4DF3-AF8E-43460D4CD4F6}"/>
                </a:ext>
              </a:extLst>
            </p:cNvPr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01D2A8A-AB83-451F-A400-9E4F7343A98F}"/>
                </a:ext>
              </a:extLst>
            </p:cNvPr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65909CDA-2EDE-42E1-BABB-38239BE3EDEA}"/>
                </a:ext>
              </a:extLst>
            </p:cNvPr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EABBD452-AA95-4DB3-83E2-62E5A1E03E9A}"/>
                </a:ext>
              </a:extLst>
            </p:cNvPr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EA36929-B48D-4082-B65C-879EF4EC1A6F}"/>
                </a:ext>
              </a:extLst>
            </p:cNvPr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939F29A-7C64-4B97-A543-4BBCD6AD7486}"/>
                </a:ext>
              </a:extLst>
            </p:cNvPr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33D99DC3-B90E-4F76-B812-3DE95BB53640}"/>
                </a:ext>
              </a:extLst>
            </p:cNvPr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9DFA1043-D30A-4A64-BFF1-9FB0F3CE7758}"/>
                </a:ext>
              </a:extLst>
            </p:cNvPr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C0A499FD-E855-4CAC-B610-865D87E80D4F}"/>
                </a:ext>
              </a:extLst>
            </p:cNvPr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036ED0FC-A819-4DF3-85CF-13BC13CF33A6}"/>
                </a:ext>
              </a:extLst>
            </p:cNvPr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1990DF2F-84B4-4E4B-86A9-34829BEB10A3}"/>
                </a:ext>
              </a:extLst>
            </p:cNvPr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47E2B509-39E4-49E2-8B8E-A8D4A9BCD026}"/>
                </a:ext>
              </a:extLst>
            </p:cNvPr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3558F5C1-2676-488C-A550-7801E0E232BE}"/>
                </a:ext>
              </a:extLst>
            </p:cNvPr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xmlns="" id="{1DCC1CFE-DDA0-41FE-90C0-F2217F411A96}"/>
                </a:ext>
              </a:extLst>
            </p:cNvPr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xmlns="" id="{2D5CEDDB-A077-478B-90F0-5CE1775E5602}"/>
                </a:ext>
              </a:extLst>
            </p:cNvPr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xmlns="" id="{4D3F54A3-C0F9-4118-8624-B8EB553F6F53}"/>
                </a:ext>
              </a:extLst>
            </p:cNvPr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xmlns="" id="{4DF72AFE-8AB0-4E23-8F70-C9B791873F83}"/>
                </a:ext>
              </a:extLst>
            </p:cNvPr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xmlns="" id="{B3FD0FF7-1050-4720-97A3-CA3253634A4A}"/>
                </a:ext>
              </a:extLst>
            </p:cNvPr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xmlns="" id="{71168C10-6824-4702-ADB2-9161F9334B74}"/>
                </a:ext>
              </a:extLst>
            </p:cNvPr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xmlns="" id="{185B203B-70C7-4215-9E84-8E55DD5D7AE8}"/>
                </a:ext>
              </a:extLst>
            </p:cNvPr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xmlns="" id="{2C5FD012-5827-490A-A2C0-526C538A366D}"/>
                </a:ext>
              </a:extLst>
            </p:cNvPr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xmlns="" id="{867F38A5-9B4A-4CFB-8E39-ED27745D9E5E}"/>
                </a:ext>
              </a:extLst>
            </p:cNvPr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xmlns="" id="{3D0125BB-1184-41E0-B43B-F2DBE2FFB608}"/>
                </a:ext>
              </a:extLst>
            </p:cNvPr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xmlns="" id="{1BECB595-13AA-4D16-9F77-9F1F89D8CEE5}"/>
                </a:ext>
              </a:extLst>
            </p:cNvPr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xmlns="" id="{FA79A371-DB95-4BEA-82F5-B32704F27A1C}"/>
                </a:ext>
              </a:extLst>
            </p:cNvPr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xmlns="" id="{55A829B7-515C-439B-A228-FF09E50C47D7}"/>
                </a:ext>
              </a:extLst>
            </p:cNvPr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xmlns="" id="{38E4232C-AAF1-48A2-846D-8EB2A62C5812}"/>
                </a:ext>
              </a:extLst>
            </p:cNvPr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xmlns="" id="{76E13D93-B562-4AFC-8597-13A7FA8720AF}"/>
                </a:ext>
              </a:extLst>
            </p:cNvPr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xmlns="" id="{040364A1-4368-4C27-A573-47CDD04A3546}"/>
                </a:ext>
              </a:extLst>
            </p:cNvPr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xmlns="" id="{5B92FEC7-10A5-4F88-8CCB-A73992714DAC}"/>
                </a:ext>
              </a:extLst>
            </p:cNvPr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xmlns="" id="{25106F0D-FDF6-4730-9F7D-24C3A84F30AE}"/>
                </a:ext>
              </a:extLst>
            </p:cNvPr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xmlns="" id="{37F0768D-2879-4B60-9E65-B041D8424808}"/>
                </a:ext>
              </a:extLst>
            </p:cNvPr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xmlns="" id="{D157647D-F288-4742-B8BE-7F75FA97125E}"/>
                </a:ext>
              </a:extLst>
            </p:cNvPr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xmlns="" id="{B14D43E1-286C-4D60-A72E-12ABCD6D04F6}"/>
                </a:ext>
              </a:extLst>
            </p:cNvPr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xmlns="" id="{59B1B4CC-2882-4249-B750-0DF90CF3E9C5}"/>
                </a:ext>
              </a:extLst>
            </p:cNvPr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xmlns="" id="{B37B7D2C-33D1-4B55-BA51-E60CE7BC319D}"/>
                </a:ext>
              </a:extLst>
            </p:cNvPr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xmlns="" id="{DE812A61-032C-404F-91EC-D0A2EBA51EFD}"/>
                </a:ext>
              </a:extLst>
            </p:cNvPr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xmlns="" id="{ABAE3099-52D6-4276-9C8F-9CD6F1B07BCF}"/>
                </a:ext>
              </a:extLst>
            </p:cNvPr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xmlns="" id="{F2FCAD44-EBF5-4181-BA61-3836875F7D99}"/>
                </a:ext>
              </a:extLst>
            </p:cNvPr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xmlns="" id="{8B4FED77-73D1-4175-951D-A95C9426EBA6}"/>
                </a:ext>
              </a:extLst>
            </p:cNvPr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xmlns="" id="{F237E6AF-EF7D-48CE-85B1-74681B9C5340}"/>
                </a:ext>
              </a:extLst>
            </p:cNvPr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xmlns="" id="{9E6A95FC-7127-4F04-8017-BEB7F622EE27}"/>
                </a:ext>
              </a:extLst>
            </p:cNvPr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xmlns="" id="{A17FEA5F-D341-44A2-9D30-606EFB14B3F9}"/>
                </a:ext>
              </a:extLst>
            </p:cNvPr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xmlns="" id="{2BAC06E7-C91F-4D68-8274-39014C2F2A02}"/>
                </a:ext>
              </a:extLst>
            </p:cNvPr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xmlns="" id="{40F6A69A-12DA-4008-9EE2-B56CE6DC43E0}"/>
                </a:ext>
              </a:extLst>
            </p:cNvPr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xmlns="" id="{AB876182-EE47-470B-8805-2428F7EDA8DE}"/>
                </a:ext>
              </a:extLst>
            </p:cNvPr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xmlns="" id="{CF3A6EBE-5967-41FE-B7F6-98F9F23E6935}"/>
                </a:ext>
              </a:extLst>
            </p:cNvPr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xmlns="" id="{A5A8407F-E154-4373-ACE8-C2B476F00229}"/>
                </a:ext>
              </a:extLst>
            </p:cNvPr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xmlns="" id="{8B62E8B8-8647-475A-9C32-C71D84334109}"/>
                </a:ext>
              </a:extLst>
            </p:cNvPr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xmlns="" id="{087607AB-AB59-48BA-8ADA-C9DDB78C445B}"/>
                </a:ext>
              </a:extLst>
            </p:cNvPr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xmlns="" id="{016BC9DA-2B0B-40F8-850A-FBEBA2502C9D}"/>
                </a:ext>
              </a:extLst>
            </p:cNvPr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xmlns="" id="{442B8BF9-30F4-4CEF-BAD2-0CE759E4DCE5}"/>
                </a:ext>
              </a:extLst>
            </p:cNvPr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xmlns="" id="{456260EA-EF26-4B63-93D5-26A6DF4B0A20}"/>
                </a:ext>
              </a:extLst>
            </p:cNvPr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xmlns="" id="{FD61D839-EC24-426F-8F06-73D91B0002F6}"/>
                </a:ext>
              </a:extLst>
            </p:cNvPr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xmlns="" id="{0C03823B-B0BB-4A89-B56E-57B833DB458F}"/>
                </a:ext>
              </a:extLst>
            </p:cNvPr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xmlns="" id="{B74D66F3-264E-4C6E-8772-0405C687E927}"/>
                </a:ext>
              </a:extLst>
            </p:cNvPr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xmlns="" id="{A8038C10-0A5C-42BF-9F7E-CCD1EC8D4A64}"/>
                </a:ext>
              </a:extLst>
            </p:cNvPr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xmlns="" id="{4C00D115-1CED-491F-BA24-946BADE1F96E}"/>
                </a:ext>
              </a:extLst>
            </p:cNvPr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xmlns="" id="{51C4716A-9F2B-43D0-9CF0-08686A025816}"/>
                </a:ext>
              </a:extLst>
            </p:cNvPr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xmlns="" id="{9CE5F616-E537-4F7D-A28B-8F8EC014A532}"/>
                </a:ext>
              </a:extLst>
            </p:cNvPr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xmlns="" id="{7F65D9A8-FD11-4F46-9954-2B7D1D4E0C5E}"/>
                </a:ext>
              </a:extLst>
            </p:cNvPr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xmlns="" id="{096D74B3-6F53-42D2-A7CF-ACE867DDD88A}"/>
                </a:ext>
              </a:extLst>
            </p:cNvPr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xmlns="" id="{234852C2-42D9-47C1-8E72-550757411F3E}"/>
                </a:ext>
              </a:extLst>
            </p:cNvPr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xmlns="" id="{A0866FD9-BED6-45DD-9107-64291AB6559B}"/>
                </a:ext>
              </a:extLst>
            </p:cNvPr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xmlns="" id="{9C8D72BC-876D-4ECD-BE17-41B163E9DBAD}"/>
                </a:ext>
              </a:extLst>
            </p:cNvPr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xmlns="" id="{DB065D42-AFAB-4FFE-B963-B190106E0118}"/>
                </a:ext>
              </a:extLst>
            </p:cNvPr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xmlns="" id="{E6724497-5309-4F7B-AD39-108FF5B92E21}"/>
                </a:ext>
              </a:extLst>
            </p:cNvPr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xmlns="" id="{8C59B523-CEAD-41AA-B8E4-762BA3868702}"/>
                </a:ext>
              </a:extLst>
            </p:cNvPr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xmlns="" id="{042C707C-49A2-4855-9328-2F49C9EA9DCD}"/>
                </a:ext>
              </a:extLst>
            </p:cNvPr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xmlns="" id="{BB03DB69-F8BE-457F-9074-A503CC8097C5}"/>
                </a:ext>
              </a:extLst>
            </p:cNvPr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xmlns="" id="{4CCE6E4E-A78A-4FEB-9088-3F25F4C70C3E}"/>
                </a:ext>
              </a:extLst>
            </p:cNvPr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xmlns="" id="{DFC92543-C00D-4F8D-B84E-7E691BBFE644}"/>
                </a:ext>
              </a:extLst>
            </p:cNvPr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xmlns="" id="{81663642-7E3E-4A2D-B169-64C3F9048943}"/>
                </a:ext>
              </a:extLst>
            </p:cNvPr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xmlns="" id="{0A283B14-71EA-4E9E-89C4-F0253BFCB440}"/>
                </a:ext>
              </a:extLst>
            </p:cNvPr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xmlns="" id="{6A1EABB3-CAFF-41AC-AAA3-52D98D060AA6}"/>
                </a:ext>
              </a:extLst>
            </p:cNvPr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xmlns="" id="{8063C7D8-4EAB-4D4C-93FF-BE3B8687A29C}"/>
                </a:ext>
              </a:extLst>
            </p:cNvPr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xmlns="" id="{4D4FBF48-096E-4057-9ABC-42B6EB1828EE}"/>
                </a:ext>
              </a:extLst>
            </p:cNvPr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xmlns="" id="{4634F0EB-5E8E-452B-99C5-C95874AE6426}"/>
                </a:ext>
              </a:extLst>
            </p:cNvPr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xmlns="" id="{5DC39CB5-279B-46B4-B50A-46C2A627ED6A}"/>
                </a:ext>
              </a:extLst>
            </p:cNvPr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xmlns="" id="{58070CDE-95ED-41DB-B902-12338D0E61B5}"/>
                </a:ext>
              </a:extLst>
            </p:cNvPr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xmlns="" id="{67AE0222-6689-48D3-B516-019C57E5CF5A}"/>
                </a:ext>
              </a:extLst>
            </p:cNvPr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xmlns="" id="{6FD3AC80-932F-4783-89A5-202010FCE632}"/>
                </a:ext>
              </a:extLst>
            </p:cNvPr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xmlns="" id="{E45C17CC-1D88-413D-AEB7-1442EFB67B3B}"/>
                </a:ext>
              </a:extLst>
            </p:cNvPr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xmlns="" id="{9C6F2E1A-0C65-4AA9-9AB9-84AD835D281B}"/>
                </a:ext>
              </a:extLst>
            </p:cNvPr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xmlns="" id="{C063878D-FED8-4A97-9415-AE6AD0004920}"/>
                </a:ext>
              </a:extLst>
            </p:cNvPr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xmlns="" id="{5C084BD6-A2AB-44C0-A4DB-E4116D512045}"/>
                </a:ext>
              </a:extLst>
            </p:cNvPr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xmlns="" id="{F1172F08-B0D0-4D42-A74B-5B3F3E9004A3}"/>
                </a:ext>
              </a:extLst>
            </p:cNvPr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xmlns="" id="{E1E0E1F4-FC8E-4D1D-ADA6-B74CC739BBEC}"/>
                </a:ext>
              </a:extLst>
            </p:cNvPr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xmlns="" id="{FA1B3320-62D7-4887-938F-278C47093D6A}"/>
                </a:ext>
              </a:extLst>
            </p:cNvPr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xmlns="" id="{645452AB-F2E8-488A-A337-5F318549E7D3}"/>
                </a:ext>
              </a:extLst>
            </p:cNvPr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xmlns="" id="{411A847D-EA3F-4B4E-95CC-2147BBF923B0}"/>
                </a:ext>
              </a:extLst>
            </p:cNvPr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xmlns="" id="{0D8470C2-6C0D-4722-B777-6AB9D40DC088}"/>
                </a:ext>
              </a:extLst>
            </p:cNvPr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xmlns="" id="{EEED3B11-C402-42A6-8A16-64F949A3A501}"/>
                </a:ext>
              </a:extLst>
            </p:cNvPr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xmlns="" id="{017B36E1-B9B3-4B56-B224-77005C88E761}"/>
                </a:ext>
              </a:extLst>
            </p:cNvPr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xmlns="" id="{45415632-AC90-4351-8FC8-7066AA5F34F2}"/>
                </a:ext>
              </a:extLst>
            </p:cNvPr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xmlns="" id="{2CC69F1D-E788-4B60-BD72-7408AE55B2D3}"/>
                </a:ext>
              </a:extLst>
            </p:cNvPr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xmlns="" id="{816CEE6F-4279-458F-A60F-96C6AAF60A92}"/>
                </a:ext>
              </a:extLst>
            </p:cNvPr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xmlns="" id="{3C1949E1-C088-4CD0-8CA5-AB41138AE4E0}"/>
                </a:ext>
              </a:extLst>
            </p:cNvPr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xmlns="" id="{B2D59356-A834-4C69-9EE7-68BF8E5C3A97}"/>
                </a:ext>
              </a:extLst>
            </p:cNvPr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xmlns="" id="{0897B757-B3F8-4762-98C5-FAC5257481F5}"/>
                </a:ext>
              </a:extLst>
            </p:cNvPr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xmlns="" id="{124255F0-6241-46BB-BEBA-B40389E5AB37}"/>
                </a:ext>
              </a:extLst>
            </p:cNvPr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xmlns="" id="{15A11EEA-9E70-4BA8-892D-8048AB59446C}"/>
                </a:ext>
              </a:extLst>
            </p:cNvPr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xmlns="" id="{8DB73461-F2BC-4861-9322-1F63DD56FA8B}"/>
                </a:ext>
              </a:extLst>
            </p:cNvPr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xmlns="" id="{2A3E529F-C85B-40EA-B37A-17EBD2ED1CAA}"/>
                </a:ext>
              </a:extLst>
            </p:cNvPr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xmlns="" id="{9A9A9492-C7D0-4F79-A3D8-A06922EF7B4A}"/>
                </a:ext>
              </a:extLst>
            </p:cNvPr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xmlns="" id="{CB741E47-29D2-432A-A6F7-F2F61A3271BA}"/>
                </a:ext>
              </a:extLst>
            </p:cNvPr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xmlns="" id="{D3AC8F4E-41B2-4D80-9644-7977801EAAA9}"/>
                </a:ext>
              </a:extLst>
            </p:cNvPr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xmlns="" id="{235B373E-EE40-4A6F-B433-2A0A83EAD712}"/>
                </a:ext>
              </a:extLst>
            </p:cNvPr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xmlns="" id="{60B5AACE-032C-4A5A-A652-ADE9C12D40AA}"/>
                </a:ext>
              </a:extLst>
            </p:cNvPr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xmlns="" id="{DF277B04-4A98-4F66-ACE5-1A956680127F}"/>
                </a:ext>
              </a:extLst>
            </p:cNvPr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xmlns="" id="{E6140459-86CF-40B9-9B3F-2EB4A92B8539}"/>
                </a:ext>
              </a:extLst>
            </p:cNvPr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xmlns="" id="{F4ADF72E-128D-4015-90F2-5691CECB9DA5}"/>
                </a:ext>
              </a:extLst>
            </p:cNvPr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xmlns="" id="{979DE88E-C84A-4364-88FB-763B52B73499}"/>
                </a:ext>
              </a:extLst>
            </p:cNvPr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xmlns="" id="{EFFAE40F-7482-4003-8E29-A668381C2A98}"/>
                </a:ext>
              </a:extLst>
            </p:cNvPr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xmlns="" id="{6A27BA53-4331-4758-8DDA-CFB9D38296B1}"/>
                </a:ext>
              </a:extLst>
            </p:cNvPr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xmlns="" id="{BCD942B7-DF08-4506-9253-ADDB9560276A}"/>
                </a:ext>
              </a:extLst>
            </p:cNvPr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xmlns="" id="{F6F2DFD6-427D-419A-84E2-7FE2F65988C5}"/>
                </a:ext>
              </a:extLst>
            </p:cNvPr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xmlns="" id="{DC882427-63A8-4261-BE7D-D7B2537BCCC2}"/>
                </a:ext>
              </a:extLst>
            </p:cNvPr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xmlns="" id="{CF40A56F-378A-49D1-8205-C0C995FB6CA1}"/>
                </a:ext>
              </a:extLst>
            </p:cNvPr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xmlns="" id="{848C5642-9CBE-4114-A562-4505E4E7EF66}"/>
                </a:ext>
              </a:extLst>
            </p:cNvPr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xmlns="" id="{3A380680-5E0F-4480-935F-CCA17EE3A2F3}"/>
                </a:ext>
              </a:extLst>
            </p:cNvPr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xmlns="" id="{2EFD2546-B54E-495F-8C69-A77B8AEBEBBC}"/>
                </a:ext>
              </a:extLst>
            </p:cNvPr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xmlns="" id="{3187F48B-0237-40F7-9842-20303B502644}"/>
                </a:ext>
              </a:extLst>
            </p:cNvPr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xmlns="" id="{02825280-F9B5-4834-BF92-D9A9AA57C213}"/>
                </a:ext>
              </a:extLst>
            </p:cNvPr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xmlns="" id="{5D525292-ADC6-4B61-9ABE-DB41CC60CA8B}"/>
                </a:ext>
              </a:extLst>
            </p:cNvPr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xmlns="" id="{4ABE9273-5D1D-46F3-A3B4-D6F624CB98B4}"/>
                </a:ext>
              </a:extLst>
            </p:cNvPr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xmlns="" id="{C7D293A8-0A74-41C1-B20A-DDD7102701C4}"/>
                </a:ext>
              </a:extLst>
            </p:cNvPr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xmlns="" id="{36CDBAFD-F5D9-4DEC-AB2D-25E39743A23E}"/>
                </a:ext>
              </a:extLst>
            </p:cNvPr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xmlns="" id="{E923B227-CF61-463B-8A9A-A57D9F7F4360}"/>
                </a:ext>
              </a:extLst>
            </p:cNvPr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xmlns="" id="{7F9806D3-1D31-4F5D-9326-CA9BC136A500}"/>
                </a:ext>
              </a:extLst>
            </p:cNvPr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xmlns="" id="{D8BD7548-DBE0-40CC-B8DA-2109328421C0}"/>
                </a:ext>
              </a:extLst>
            </p:cNvPr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xmlns="" id="{5EA92A86-79B6-4E5D-857E-BF693977C428}"/>
                </a:ext>
              </a:extLst>
            </p:cNvPr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xmlns="" id="{AA9445E9-2201-4A01-8C31-F43CDD1F904D}"/>
                </a:ext>
              </a:extLst>
            </p:cNvPr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xmlns="" id="{B07BC26F-D989-4BBF-8A41-43427FA6EF9A}"/>
                </a:ext>
              </a:extLst>
            </p:cNvPr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xmlns="" id="{7E37D5CB-31CA-40C4-A812-2E0F0CCFD580}"/>
                </a:ext>
              </a:extLst>
            </p:cNvPr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xmlns="" id="{6E22C5CE-F423-430F-BAA7-0B11F3B550FA}"/>
                </a:ext>
              </a:extLst>
            </p:cNvPr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xmlns="" id="{1900C1F6-1CB2-4451-92CB-1F1314D032C6}"/>
                </a:ext>
              </a:extLst>
            </p:cNvPr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xmlns="" id="{4726145D-5A44-42AA-913D-EA279F6C8EA2}"/>
                </a:ext>
              </a:extLst>
            </p:cNvPr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xmlns="" id="{51A7B959-2670-4F5D-BFEE-37C6E96064A5}"/>
                </a:ext>
              </a:extLst>
            </p:cNvPr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xmlns="" id="{67AFFE72-8DE9-4DCC-9F65-D850FB650F7D}"/>
                </a:ext>
              </a:extLst>
            </p:cNvPr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xmlns="" id="{30CC0282-E682-4984-ABBD-E18AF03A767D}"/>
                </a:ext>
              </a:extLst>
            </p:cNvPr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xmlns="" id="{872F1BEF-D9B9-4728-BA6F-2480CE6AFA32}"/>
                </a:ext>
              </a:extLst>
            </p:cNvPr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xmlns="" id="{64DD7399-5478-4A91-91FD-E6A1D6B4CDCD}"/>
                </a:ext>
              </a:extLst>
            </p:cNvPr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xmlns="" id="{61591968-95E4-4A81-8231-0959E99EEA0B}"/>
                </a:ext>
              </a:extLst>
            </p:cNvPr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graphicFrame>
        <p:nvGraphicFramePr>
          <p:cNvPr id="166" name="Table 166">
            <a:extLst>
              <a:ext uri="{FF2B5EF4-FFF2-40B4-BE49-F238E27FC236}">
                <a16:creationId xmlns:a16="http://schemas.microsoft.com/office/drawing/2014/main" xmlns="" id="{D02EAD8C-15B7-4C87-86D2-5894FC847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02671"/>
              </p:ext>
            </p:extLst>
          </p:nvPr>
        </p:nvGraphicFramePr>
        <p:xfrm>
          <a:off x="1767551" y="455623"/>
          <a:ext cx="8623742" cy="312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871">
                  <a:extLst>
                    <a:ext uri="{9D8B030D-6E8A-4147-A177-3AD203B41FA5}">
                      <a16:colId xmlns:a16="http://schemas.microsoft.com/office/drawing/2014/main" xmlns="" val="4079068759"/>
                    </a:ext>
                  </a:extLst>
                </a:gridCol>
                <a:gridCol w="4311871">
                  <a:extLst>
                    <a:ext uri="{9D8B030D-6E8A-4147-A177-3AD203B41FA5}">
                      <a16:colId xmlns:a16="http://schemas.microsoft.com/office/drawing/2014/main" xmlns="" val="155950536"/>
                    </a:ext>
                  </a:extLst>
                </a:gridCol>
              </a:tblGrid>
              <a:tr h="13720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Những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tập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truyện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kể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chủ điểm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Thương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như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thương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thân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451281"/>
                  </a:ext>
                </a:extLst>
              </a:tr>
              <a:tr h="1749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Dế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Mèn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bênh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vực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kẻ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yếu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" panose="020206030504050203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a:t>Người </a:t>
                      </a:r>
                      <a:r>
                        <a:rPr lang="en-US" sz="3200" dirty="0" err="1">
                          <a:latin typeface="Times" panose="020206030504050203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a:t>ăn</a:t>
                      </a:r>
                      <a:r>
                        <a:rPr lang="en-US" sz="3200" dirty="0">
                          <a:latin typeface="Times" panose="020206030504050203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" panose="02020603050405020304" pitchFamily="18" charset="0"/>
                          <a:ea typeface="Tahoma" panose="020B0604030504040204" pitchFamily="34" charset="0"/>
                          <a:cs typeface="Times" panose="02020603050405020304" pitchFamily="18" charset="0"/>
                        </a:rPr>
                        <a:t>xin</a:t>
                      </a:r>
                      <a:endParaRPr lang="en-US" sz="3200" dirty="0">
                        <a:latin typeface="Times" panose="02020603050405020304" pitchFamily="18" charset="0"/>
                        <a:ea typeface="Tahoma" panose="020B0604030504040204" pitchFamily="34" charset="0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999967"/>
                  </a:ext>
                </a:extLst>
              </a:tr>
            </a:tbl>
          </a:graphicData>
        </a:graphic>
      </p:graphicFrame>
      <p:pic>
        <p:nvPicPr>
          <p:cNvPr id="167" name="图片 2">
            <a:extLst>
              <a:ext uri="{FF2B5EF4-FFF2-40B4-BE49-F238E27FC236}">
                <a16:creationId xmlns:a16="http://schemas.microsoft.com/office/drawing/2014/main" xmlns="" id="{AFF14ABC-01BD-488D-A4B5-66069D64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063" y="315913"/>
            <a:ext cx="649287" cy="869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584457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>
            <a:extLst>
              <a:ext uri="{FF2B5EF4-FFF2-40B4-BE49-F238E27FC236}">
                <a16:creationId xmlns:a16="http://schemas.microsoft.com/office/drawing/2014/main" xmlns="" id="{D9F3D23B-6BE4-4762-8879-A52AE3F0DD01}"/>
              </a:ext>
            </a:extLst>
          </p:cNvPr>
          <p:cNvSpPr txBox="1">
            <a:spLocks/>
          </p:cNvSpPr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lại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tập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thuộc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chủ điểm 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Thương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thương thân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mẫu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DF99260-CD03-4A84-98FF-FDC192040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0522"/>
              </p:ext>
            </p:extLst>
          </p:nvPr>
        </p:nvGraphicFramePr>
        <p:xfrm>
          <a:off x="658854" y="1825625"/>
          <a:ext cx="10465213" cy="16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>
                  <a:extLst>
                    <a:ext uri="{9D8B030D-6E8A-4147-A177-3AD203B41FA5}">
                      <a16:colId xmlns:a16="http://schemas.microsoft.com/office/drawing/2014/main" xmlns="" val="1116957124"/>
                    </a:ext>
                  </a:extLst>
                </a:gridCol>
                <a:gridCol w="1934724">
                  <a:extLst>
                    <a:ext uri="{9D8B030D-6E8A-4147-A177-3AD203B41FA5}">
                      <a16:colId xmlns:a16="http://schemas.microsoft.com/office/drawing/2014/main" xmlns="" val="764209450"/>
                    </a:ext>
                  </a:extLst>
                </a:gridCol>
                <a:gridCol w="3716078">
                  <a:extLst>
                    <a:ext uri="{9D8B030D-6E8A-4147-A177-3AD203B41FA5}">
                      <a16:colId xmlns:a16="http://schemas.microsoft.com/office/drawing/2014/main" xmlns="" val="1292535446"/>
                    </a:ext>
                  </a:extLst>
                </a:gridCol>
                <a:gridCol w="2340451">
                  <a:extLst>
                    <a:ext uri="{9D8B030D-6E8A-4147-A177-3AD203B41FA5}">
                      <a16:colId xmlns:a16="http://schemas.microsoft.com/office/drawing/2014/main" xmlns="" val="2094849423"/>
                    </a:ext>
                  </a:extLst>
                </a:gridCol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Tên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bài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giả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Nội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dung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chính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Nhân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vật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964036"/>
                  </a:ext>
                </a:extLst>
              </a:tr>
              <a:tr h="11354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C0099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6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8094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151"/>
          <p:cNvGrpSpPr/>
          <p:nvPr/>
        </p:nvGrpSpPr>
        <p:grpSpPr>
          <a:xfrm>
            <a:off x="0" y="5791200"/>
            <a:ext cx="12192000" cy="1077913"/>
            <a:chOff x="3070226" y="2833688"/>
            <a:chExt cx="6051550" cy="1190625"/>
          </a:xfrm>
        </p:grpSpPr>
        <p:sp>
          <p:nvSpPr>
            <p:cNvPr id="61448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195596848" y="2032724452"/>
                </a:cxn>
                <a:cxn ang="0">
                  <a:pos x="71124976" y="879016558"/>
                </a:cxn>
                <a:cxn ang="0">
                  <a:pos x="142254170" y="0"/>
                </a:cxn>
                <a:cxn ang="0">
                  <a:pos x="160032251" y="567698283"/>
                </a:cxn>
                <a:cxn ang="0">
                  <a:pos x="248939526" y="1098769627"/>
                </a:cxn>
                <a:cxn ang="0">
                  <a:pos x="569008245" y="2105974049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49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659323466" y="860700949"/>
                </a:cxn>
                <a:cxn ang="0">
                  <a:pos x="338570825" y="512760015"/>
                </a:cxn>
                <a:cxn ang="0">
                  <a:pos x="53458773" y="0"/>
                </a:cxn>
                <a:cxn ang="0">
                  <a:pos x="784059196" y="1263584429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0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1115458433" y="845112435"/>
                </a:cxn>
                <a:cxn ang="0">
                  <a:pos x="395805779" y="1635107911"/>
                </a:cxn>
                <a:cxn ang="0">
                  <a:pos x="0" y="900229396"/>
                </a:cxn>
                <a:cxn ang="0">
                  <a:pos x="683666841" y="0"/>
                </a:cxn>
                <a:cxn ang="0">
                  <a:pos x="1115458433" y="845112435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1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659323466" y="345843423"/>
                </a:cxn>
                <a:cxn ang="0">
                  <a:pos x="160376320" y="728087825"/>
                </a:cxn>
                <a:cxn ang="0">
                  <a:pos x="712782239" y="855504048"/>
                </a:cxn>
                <a:cxn ang="0">
                  <a:pos x="659323466" y="345843423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2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551874434"/>
                </a:cxn>
                <a:cxn ang="0">
                  <a:pos x="648099967" y="1048561853"/>
                </a:cxn>
                <a:cxn ang="0">
                  <a:pos x="990150723" y="588665777"/>
                </a:cxn>
                <a:cxn ang="0">
                  <a:pos x="396059441" y="0"/>
                </a:cxn>
                <a:cxn ang="0">
                  <a:pos x="0" y="551874434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3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382539511"/>
                </a:cxn>
                <a:cxn ang="0">
                  <a:pos x="407990740" y="1111182336"/>
                </a:cxn>
                <a:cxn ang="0">
                  <a:pos x="869196747" y="783290717"/>
                </a:cxn>
                <a:cxn ang="0">
                  <a:pos x="620856023" y="0"/>
                </a:cxn>
                <a:cxn ang="0">
                  <a:pos x="0" y="382539511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4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128604945"/>
                </a:cxn>
                <a:cxn ang="0">
                  <a:pos x="252467377" y="918601239"/>
                </a:cxn>
                <a:cxn ang="0">
                  <a:pos x="721335969" y="808367205"/>
                </a:cxn>
                <a:cxn ang="0">
                  <a:pos x="685269808" y="18370910"/>
                </a:cxn>
                <a:cxn ang="0">
                  <a:pos x="0" y="128604945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5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761673270" y="217209243"/>
                </a:cxn>
                <a:cxn ang="0">
                  <a:pos x="177132438" y="18102898"/>
                </a:cxn>
                <a:cxn ang="0">
                  <a:pos x="0" y="0"/>
                </a:cxn>
                <a:cxn ang="0">
                  <a:pos x="35424804" y="778335248"/>
                </a:cxn>
                <a:cxn ang="0">
                  <a:pos x="513687016" y="905038513"/>
                </a:cxn>
                <a:cxn ang="0">
                  <a:pos x="761673270" y="217209243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6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905038513" y="513054309"/>
                </a:cxn>
                <a:cxn ang="0">
                  <a:pos x="253410784" y="0"/>
                </a:cxn>
                <a:cxn ang="0">
                  <a:pos x="0" y="696289214"/>
                </a:cxn>
                <a:cxn ang="0">
                  <a:pos x="253410784" y="861203197"/>
                </a:cxn>
                <a:cxn ang="0">
                  <a:pos x="416319843" y="1026112899"/>
                </a:cxn>
                <a:cxn ang="0">
                  <a:pos x="905038513" y="513054309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7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486344818" y="0"/>
                </a:cxn>
                <a:cxn ang="0">
                  <a:pos x="0" y="516656171"/>
                </a:cxn>
                <a:cxn ang="0">
                  <a:pos x="324231294" y="941055993"/>
                </a:cxn>
                <a:cxn ang="0">
                  <a:pos x="882624681" y="553563865"/>
                </a:cxn>
                <a:cxn ang="0">
                  <a:pos x="486344818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8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549531761" y="0"/>
                </a:cxn>
                <a:cxn ang="0">
                  <a:pos x="0" y="385810549"/>
                </a:cxn>
                <a:cxn ang="0">
                  <a:pos x="248177671" y="918601239"/>
                </a:cxn>
                <a:cxn ang="0">
                  <a:pos x="815434905" y="643020439"/>
                </a:cxn>
                <a:cxn ang="0">
                  <a:pos x="549531761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59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74963574"/>
                </a:cxn>
                <a:cxn ang="0">
                  <a:pos x="107526667" y="604918150"/>
                </a:cxn>
                <a:cxn ang="0">
                  <a:pos x="752686667" y="586589243"/>
                </a:cxn>
                <a:cxn ang="0">
                  <a:pos x="573476967" y="0"/>
                </a:cxn>
                <a:cxn ang="0">
                  <a:pos x="0" y="274963574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0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480114035"/>
                </a:cxn>
                <a:cxn ang="0">
                  <a:pos x="591396667" y="1071027252"/>
                </a:cxn>
                <a:cxn ang="0">
                  <a:pos x="913976667" y="738638299"/>
                </a:cxn>
                <a:cxn ang="0">
                  <a:pos x="501789700" y="0"/>
                </a:cxn>
                <a:cxn ang="0">
                  <a:pos x="0" y="480114035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1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663206994"/>
                </a:cxn>
                <a:cxn ang="0">
                  <a:pos x="731657159" y="994808345"/>
                </a:cxn>
                <a:cxn ang="0">
                  <a:pos x="1052874248" y="497406319"/>
                </a:cxn>
                <a:cxn ang="0">
                  <a:pos x="410444294" y="0"/>
                </a:cxn>
                <a:cxn ang="0">
                  <a:pos x="0" y="663206994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2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367438781"/>
                </a:cxn>
                <a:cxn ang="0">
                  <a:pos x="896056967" y="367438781"/>
                </a:cxn>
                <a:cxn ang="0">
                  <a:pos x="913976667" y="330697046"/>
                </a:cxn>
                <a:cxn ang="0">
                  <a:pos x="179209700" y="0"/>
                </a:cxn>
                <a:cxn ang="0">
                  <a:pos x="0" y="367438781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3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3781343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4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788633081"/>
                </a:cxn>
                <a:cxn ang="0">
                  <a:pos x="1711204577" y="788633081"/>
                </a:cxn>
                <a:cxn ang="0">
                  <a:pos x="1765240874" y="696930664"/>
                </a:cxn>
                <a:cxn ang="0">
                  <a:pos x="342242613" y="0"/>
                </a:cxn>
                <a:cxn ang="0">
                  <a:pos x="0" y="788633081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5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1076509925"/>
                </a:cxn>
                <a:cxn ang="0">
                  <a:pos x="1412370804" y="1769855446"/>
                </a:cxn>
                <a:cxn ang="0">
                  <a:pos x="1859322199" y="1003526636"/>
                </a:cxn>
                <a:cxn ang="0">
                  <a:pos x="750882233" y="0"/>
                </a:cxn>
                <a:cxn ang="0">
                  <a:pos x="0" y="1076509925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6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589336557"/>
                </a:cxn>
                <a:cxn ang="0">
                  <a:pos x="860213333" y="1675931600"/>
                </a:cxn>
                <a:cxn ang="0">
                  <a:pos x="1505373333" y="1141843602"/>
                </a:cxn>
                <a:cxn ang="0">
                  <a:pos x="878133033" y="0"/>
                </a:cxn>
                <a:cxn ang="0">
                  <a:pos x="0" y="589336557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7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385466116"/>
                </a:cxn>
                <a:cxn ang="0">
                  <a:pos x="627240300" y="1523510361"/>
                </a:cxn>
                <a:cxn ang="0">
                  <a:pos x="770606367" y="1450089672"/>
                </a:cxn>
                <a:cxn ang="0">
                  <a:pos x="1344083333" y="1193110834"/>
                </a:cxn>
                <a:cxn ang="0">
                  <a:pos x="860213333" y="0"/>
                </a:cxn>
                <a:cxn ang="0">
                  <a:pos x="0" y="38546611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8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56484093"/>
                </a:cxn>
                <a:cxn ang="0">
                  <a:pos x="483870000" y="1447307684"/>
                </a:cxn>
                <a:cxn ang="0">
                  <a:pos x="1344083333" y="1337387153"/>
                </a:cxn>
                <a:cxn ang="0">
                  <a:pos x="1182793333" y="0"/>
                </a:cxn>
                <a:cxn ang="0">
                  <a:pos x="0" y="256484093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69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161290000" y="18232164"/>
                </a:cxn>
                <a:cxn ang="0">
                  <a:pos x="0" y="36464328"/>
                </a:cxn>
                <a:cxn ang="0">
                  <a:pos x="161290000" y="1367356777"/>
                </a:cxn>
                <a:cxn ang="0">
                  <a:pos x="1021503333" y="1586134203"/>
                </a:cxn>
                <a:cxn ang="0">
                  <a:pos x="1290320000" y="164080934"/>
                </a:cxn>
                <a:cxn ang="0">
                  <a:pos x="161290000" y="18232164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0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70437358" y="0"/>
                </a:cxn>
                <a:cxn ang="0">
                  <a:pos x="0" y="1426518040"/>
                </a:cxn>
                <a:cxn ang="0">
                  <a:pos x="324528226" y="1645985314"/>
                </a:cxn>
                <a:cxn ang="0">
                  <a:pos x="504816967" y="1792293980"/>
                </a:cxn>
                <a:cxn ang="0">
                  <a:pos x="1496426273" y="676683992"/>
                </a:cxn>
                <a:cxn ang="0">
                  <a:pos x="270437358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1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990695153" y="0"/>
                </a:cxn>
                <a:cxn ang="0">
                  <a:pos x="0" y="1116325187"/>
                </a:cxn>
                <a:cxn ang="0">
                  <a:pos x="558392045" y="1738536421"/>
                </a:cxn>
                <a:cxn ang="0">
                  <a:pos x="1765240874" y="768617903"/>
                </a:cxn>
                <a:cxn ang="0">
                  <a:pos x="990695153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2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202787170" y="0"/>
                </a:cxn>
                <a:cxn ang="0">
                  <a:pos x="0" y="972037916"/>
                </a:cxn>
                <a:cxn ang="0">
                  <a:pos x="73603229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3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840774453"/>
                </a:cxn>
                <a:cxn ang="0">
                  <a:pos x="1113976208" y="1846051881"/>
                </a:cxn>
                <a:cxn ang="0">
                  <a:pos x="1742835181" y="1078388436"/>
                </a:cxn>
                <a:cxn ang="0">
                  <a:pos x="880401714" y="0"/>
                </a:cxn>
                <a:cxn ang="0">
                  <a:pos x="0" y="840774453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4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01664461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5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87853726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878537260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6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567698283"/>
                </a:cxn>
                <a:cxn ang="0">
                  <a:pos x="0" y="2105974049"/>
                </a:cxn>
                <a:cxn ang="0">
                  <a:pos x="2147483646" y="2105974049"/>
                </a:cxn>
                <a:cxn ang="0">
                  <a:pos x="2147483646" y="567698283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7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329953408"/>
                </a:cxn>
                <a:cxn ang="0">
                  <a:pos x="0" y="1209827737"/>
                </a:cxn>
                <a:cxn ang="0">
                  <a:pos x="2147483646" y="1209827737"/>
                </a:cxn>
                <a:cxn ang="0">
                  <a:pos x="2147483646" y="329953408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8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91761548"/>
                </a:cxn>
                <a:cxn ang="0">
                  <a:pos x="2147483646" y="917598339"/>
                </a:cxn>
                <a:cxn ang="0">
                  <a:pos x="2147483646" y="36704619"/>
                </a:cxn>
                <a:cxn ang="0">
                  <a:pos x="2147483646" y="862541411"/>
                </a:cxn>
                <a:cxn ang="0">
                  <a:pos x="2147483646" y="0"/>
                </a:cxn>
                <a:cxn ang="0">
                  <a:pos x="2147483646" y="991007577"/>
                </a:cxn>
                <a:cxn ang="0">
                  <a:pos x="2147483646" y="128461883"/>
                </a:cxn>
                <a:cxn ang="0">
                  <a:pos x="2147483646" y="1229583317"/>
                </a:cxn>
                <a:cxn ang="0">
                  <a:pos x="2147483646" y="422094551"/>
                </a:cxn>
                <a:cxn ang="0">
                  <a:pos x="2147483646" y="1486507082"/>
                </a:cxn>
                <a:cxn ang="0">
                  <a:pos x="1674190103" y="825836792"/>
                </a:cxn>
                <a:cxn ang="0">
                  <a:pos x="1800203682" y="1798492060"/>
                </a:cxn>
                <a:cxn ang="0">
                  <a:pos x="846094203" y="1192878698"/>
                </a:cxn>
                <a:cxn ang="0">
                  <a:pos x="936106933" y="2147483646"/>
                </a:cxn>
                <a:cxn ang="0">
                  <a:pos x="0" y="1835196679"/>
                </a:cxn>
                <a:cxn ang="0">
                  <a:pos x="54007638" y="2147483646"/>
                </a:cxn>
                <a:cxn ang="0">
                  <a:pos x="612069591" y="2147483646"/>
                </a:cxn>
                <a:cxn ang="0">
                  <a:pos x="2147483646" y="972655268"/>
                </a:cxn>
                <a:cxn ang="0">
                  <a:pos x="2147483646" y="91761548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79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0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1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2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3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4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5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6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7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8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89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0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1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2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335032657" y="1212550121"/>
                </a:cxn>
                <a:cxn ang="0">
                  <a:pos x="528997606" y="0"/>
                </a:cxn>
                <a:cxn ang="0">
                  <a:pos x="458463752" y="0"/>
                </a:cxn>
                <a:cxn ang="0">
                  <a:pos x="0" y="1469755125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3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353960152" y="457412799"/>
                </a:cxn>
                <a:cxn ang="0">
                  <a:pos x="70793713" y="0"/>
                </a:cxn>
                <a:cxn ang="0">
                  <a:pos x="353960152" y="658675115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4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52830867" y="401884079"/>
                </a:cxn>
                <a:cxn ang="0">
                  <a:pos x="740427487" y="1406592140"/>
                </a:cxn>
                <a:cxn ang="0">
                  <a:pos x="36117481" y="1077781390"/>
                </a:cxn>
                <a:cxn ang="0">
                  <a:pos x="252830867" y="401884079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5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88533538" y="200671105"/>
                </a:cxn>
                <a:cxn ang="0">
                  <a:pos x="703300765" y="401337939"/>
                </a:cxn>
                <a:cxn ang="0">
                  <a:pos x="288533538" y="200671105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496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7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8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499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0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1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2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3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04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322580000" y="236627690"/>
                </a:cxn>
                <a:cxn ang="0">
                  <a:pos x="304660300" y="728087825"/>
                </a:cxn>
                <a:cxn ang="0">
                  <a:pos x="143370300" y="782693559"/>
                </a:cxn>
                <a:cxn ang="0">
                  <a:pos x="0" y="837303559"/>
                </a:cxn>
                <a:cxn ang="0">
                  <a:pos x="17919700" y="1164942227"/>
                </a:cxn>
                <a:cxn ang="0">
                  <a:pos x="197133633" y="1128536982"/>
                </a:cxn>
                <a:cxn ang="0">
                  <a:pos x="752686667" y="1055730759"/>
                </a:cxn>
                <a:cxn ang="0">
                  <a:pos x="1379926967" y="928314537"/>
                </a:cxn>
                <a:cxn ang="0">
                  <a:pos x="1863796967" y="837303559"/>
                </a:cxn>
                <a:cxn ang="0">
                  <a:pos x="1863796967" y="673482091"/>
                </a:cxn>
                <a:cxn ang="0">
                  <a:pos x="1810033633" y="564270624"/>
                </a:cxn>
                <a:cxn ang="0">
                  <a:pos x="1630819700" y="564270624"/>
                </a:cxn>
                <a:cxn ang="0">
                  <a:pos x="1505373333" y="546065869"/>
                </a:cxn>
                <a:cxn ang="0">
                  <a:pos x="1451610000" y="91010978"/>
                </a:cxn>
                <a:cxn ang="0">
                  <a:pos x="1308239700" y="18200489"/>
                </a:cxn>
                <a:cxn ang="0">
                  <a:pos x="681003633" y="127416223"/>
                </a:cxn>
                <a:cxn ang="0">
                  <a:pos x="483870000" y="163821467"/>
                </a:cxn>
                <a:cxn ang="0">
                  <a:pos x="322580000" y="236627690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5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123218688" y="499606529"/>
                </a:cxn>
                <a:cxn ang="0">
                  <a:pos x="52809208" y="370076361"/>
                </a:cxn>
                <a:cxn ang="0">
                  <a:pos x="422461078" y="166536944"/>
                </a:cxn>
                <a:cxn ang="0">
                  <a:pos x="457665818" y="407083137"/>
                </a:cxn>
                <a:cxn ang="0">
                  <a:pos x="123218688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6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52550284" y="190591910"/>
                </a:cxn>
                <a:cxn ang="0">
                  <a:pos x="17515366" y="133414773"/>
                </a:cxn>
                <a:cxn ang="0">
                  <a:pos x="157646668" y="57177136"/>
                </a:cxn>
                <a:cxn ang="0">
                  <a:pos x="175166219" y="152470908"/>
                </a:cxn>
                <a:cxn ang="0">
                  <a:pos x="52550284" y="19059191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7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125446367" y="499606529"/>
                </a:cxn>
                <a:cxn ang="0">
                  <a:pos x="35843633" y="370076361"/>
                </a:cxn>
                <a:cxn ang="0">
                  <a:pos x="430106667" y="166536944"/>
                </a:cxn>
                <a:cxn ang="0">
                  <a:pos x="465950300" y="407083137"/>
                </a:cxn>
                <a:cxn ang="0">
                  <a:pos x="125446367" y="499606529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8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55117532" y="179209700"/>
                </a:cxn>
                <a:cxn ang="0">
                  <a:pos x="18371082" y="125446367"/>
                </a:cxn>
                <a:cxn ang="0">
                  <a:pos x="165352595" y="53763333"/>
                </a:cxn>
                <a:cxn ang="0">
                  <a:pos x="183723677" y="143370300"/>
                </a:cxn>
                <a:cxn ang="0">
                  <a:pos x="55117532" y="179209700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09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326258031" y="37134552"/>
                </a:cxn>
                <a:cxn ang="0">
                  <a:pos x="380637917" y="315639380"/>
                </a:cxn>
                <a:cxn ang="0">
                  <a:pos x="217506773" y="352773931"/>
                </a:cxn>
                <a:cxn ang="0">
                  <a:pos x="72503677" y="371341207"/>
                </a:cxn>
                <a:cxn ang="0">
                  <a:pos x="18123791" y="204235725"/>
                </a:cxn>
                <a:cxn ang="0">
                  <a:pos x="0" y="37134552"/>
                </a:cxn>
                <a:cxn ang="0">
                  <a:pos x="326258031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0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555553033" y="74268693"/>
                </a:cxn>
                <a:cxn ang="0">
                  <a:pos x="573476967" y="408469193"/>
                </a:cxn>
                <a:cxn ang="0">
                  <a:pos x="35843633" y="519872232"/>
                </a:cxn>
                <a:cxn ang="0">
                  <a:pos x="0" y="315637636"/>
                </a:cxn>
                <a:cxn ang="0">
                  <a:pos x="107526667" y="129970213"/>
                </a:cxn>
                <a:cxn ang="0">
                  <a:pos x="537633333" y="55701520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1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17919700" y="568025637"/>
                </a:cxn>
                <a:cxn ang="0">
                  <a:pos x="35843633" y="403115935"/>
                </a:cxn>
                <a:cxn ang="0">
                  <a:pos x="35843633" y="311498482"/>
                </a:cxn>
                <a:cxn ang="0">
                  <a:pos x="286736367" y="183234905"/>
                </a:cxn>
                <a:cxn ang="0">
                  <a:pos x="519713633" y="128263577"/>
                </a:cxn>
                <a:cxn ang="0">
                  <a:pos x="1308239700" y="36646125"/>
                </a:cxn>
                <a:cxn ang="0">
                  <a:pos x="1863796967" y="18325203"/>
                </a:cxn>
                <a:cxn ang="0">
                  <a:pos x="2147483646" y="109942655"/>
                </a:cxn>
                <a:cxn ang="0">
                  <a:pos x="2147483646" y="201555827"/>
                </a:cxn>
                <a:cxn ang="0">
                  <a:pos x="2147483646" y="384790732"/>
                </a:cxn>
                <a:cxn ang="0">
                  <a:pos x="2147483646" y="769585745"/>
                </a:cxn>
                <a:cxn ang="0">
                  <a:pos x="2025086967" y="806231870"/>
                </a:cxn>
                <a:cxn ang="0">
                  <a:pos x="1810033633" y="824557072"/>
                </a:cxn>
                <a:cxn ang="0">
                  <a:pos x="1379926967" y="879524119"/>
                </a:cxn>
                <a:cxn ang="0">
                  <a:pos x="555553033" y="952820650"/>
                </a:cxn>
                <a:cxn ang="0">
                  <a:pos x="161290000" y="1007787697"/>
                </a:cxn>
                <a:cxn ang="0">
                  <a:pos x="35843633" y="1007787697"/>
                </a:cxn>
                <a:cxn ang="0">
                  <a:pos x="17919700" y="842877994"/>
                </a:cxn>
                <a:cxn ang="0">
                  <a:pos x="17919700" y="622996965"/>
                </a:cxn>
                <a:cxn ang="0">
                  <a:pos x="17919700" y="568025637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2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125895145" y="237478399"/>
                </a:cxn>
                <a:cxn ang="0">
                  <a:pos x="179852025" y="237478399"/>
                </a:cxn>
                <a:cxn ang="0">
                  <a:pos x="323732797" y="219206885"/>
                </a:cxn>
                <a:cxn ang="0">
                  <a:pos x="539556076" y="200939644"/>
                </a:cxn>
                <a:cxn ang="0">
                  <a:pos x="953212765" y="164405163"/>
                </a:cxn>
                <a:cxn ang="0">
                  <a:pos x="1780530384" y="73068962"/>
                </a:cxn>
                <a:cxn ang="0">
                  <a:pos x="2104263181" y="36534481"/>
                </a:cxn>
                <a:cxn ang="0">
                  <a:pos x="2147483646" y="0"/>
                </a:cxn>
                <a:cxn ang="0">
                  <a:pos x="2147483646" y="18267240"/>
                </a:cxn>
                <a:cxn ang="0">
                  <a:pos x="2147483646" y="182672404"/>
                </a:cxn>
                <a:cxn ang="0">
                  <a:pos x="2147483646" y="200939644"/>
                </a:cxn>
                <a:cxn ang="0">
                  <a:pos x="1906429771" y="255745639"/>
                </a:cxn>
                <a:cxn ang="0">
                  <a:pos x="1276945562" y="347081841"/>
                </a:cxn>
                <a:cxn ang="0">
                  <a:pos x="791346366" y="401883563"/>
                </a:cxn>
                <a:cxn ang="0">
                  <a:pos x="359704050" y="438418043"/>
                </a:cxn>
                <a:cxn ang="0">
                  <a:pos x="143880772" y="438418043"/>
                </a:cxn>
                <a:cxn ang="0">
                  <a:pos x="17985627" y="456685284"/>
                </a:cxn>
                <a:cxn ang="0">
                  <a:pos x="0" y="347081841"/>
                </a:cxn>
                <a:cxn ang="0">
                  <a:pos x="35971253" y="255745639"/>
                </a:cxn>
                <a:cxn ang="0">
                  <a:pos x="125895145" y="237478399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3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2683788"/>
                </a:cxn>
                <a:cxn ang="0">
                  <a:pos x="45362813" y="0"/>
                </a:cxn>
                <a:cxn ang="0">
                  <a:pos x="45362813" y="45362813"/>
                </a:cxn>
                <a:cxn ang="0">
                  <a:pos x="0" y="22683788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4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125446367" y="487782376"/>
                </a:cxn>
                <a:cxn ang="0">
                  <a:pos x="35843633" y="361319649"/>
                </a:cxn>
                <a:cxn ang="0">
                  <a:pos x="430106667" y="162595542"/>
                </a:cxn>
                <a:cxn ang="0">
                  <a:pos x="465950300" y="379388181"/>
                </a:cxn>
                <a:cxn ang="0">
                  <a:pos x="125446367" y="48778237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5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34072513" y="197133633"/>
                </a:cxn>
                <a:cxn ang="0">
                  <a:pos x="17038320" y="143370300"/>
                </a:cxn>
                <a:cxn ang="0">
                  <a:pos x="153328370" y="71683033"/>
                </a:cxn>
                <a:cxn ang="0">
                  <a:pos x="170362563" y="161290000"/>
                </a:cxn>
                <a:cxn ang="0">
                  <a:pos x="34072513" y="197133633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6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126572474" y="499606529"/>
                </a:cxn>
                <a:cxn ang="0">
                  <a:pos x="54245953" y="370076361"/>
                </a:cxn>
                <a:cxn ang="0">
                  <a:pos x="433959122" y="166536944"/>
                </a:cxn>
                <a:cxn ang="0">
                  <a:pos x="488205075" y="407083137"/>
                </a:cxn>
                <a:cxn ang="0">
                  <a:pos x="126572474" y="499606529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7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56236466" y="179209700"/>
                </a:cxn>
                <a:cxn ang="0">
                  <a:pos x="18746932" y="125446367"/>
                </a:cxn>
                <a:cxn ang="0">
                  <a:pos x="168705068" y="53763333"/>
                </a:cxn>
                <a:cxn ang="0">
                  <a:pos x="187447670" y="143370300"/>
                </a:cxn>
                <a:cxn ang="0">
                  <a:pos x="56236466" y="179209700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8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1796417023"/>
                </a:cxn>
                <a:cxn ang="0">
                  <a:pos x="1886977334" y="201638908"/>
                </a:cxn>
                <a:cxn ang="0">
                  <a:pos x="0" y="1814745887"/>
                </a:cxn>
                <a:cxn ang="0">
                  <a:pos x="2147483646" y="1796417023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19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540560146" y="35843633"/>
                </a:cxn>
                <a:cxn ang="0">
                  <a:pos x="828861721" y="143370300"/>
                </a:cxn>
                <a:cxn ang="0">
                  <a:pos x="0" y="161290000"/>
                </a:cxn>
                <a:cxn ang="0">
                  <a:pos x="540560146" y="35843633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0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981877327" y="0"/>
                </a:cxn>
                <a:cxn ang="0">
                  <a:pos x="1160400478" y="152469453"/>
                </a:cxn>
                <a:cxn ang="0">
                  <a:pos x="0" y="152469453"/>
                </a:cxn>
                <a:cxn ang="0">
                  <a:pos x="160671680" y="19060319"/>
                </a:cxn>
                <a:cxn ang="0">
                  <a:pos x="981877327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1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161782009" y="0"/>
                </a:cxn>
                <a:cxn ang="0">
                  <a:pos x="1330213755" y="0"/>
                </a:cxn>
                <a:cxn ang="0">
                  <a:pos x="1474019044" y="165352595"/>
                </a:cxn>
                <a:cxn ang="0">
                  <a:pos x="0" y="183723677"/>
                </a:cxn>
                <a:cxn ang="0">
                  <a:pos x="161782009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2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126107558" y="18746932"/>
                </a:cxn>
                <a:cxn ang="0">
                  <a:pos x="1603383890" y="0"/>
                </a:cxn>
                <a:cxn ang="0">
                  <a:pos x="1711477901" y="187447670"/>
                </a:cxn>
                <a:cxn ang="0">
                  <a:pos x="0" y="206194602"/>
                </a:cxn>
                <a:cxn ang="0">
                  <a:pos x="126107558" y="18746932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3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126344867" y="17919700"/>
                </a:cxn>
                <a:cxn ang="0">
                  <a:pos x="1841039164" y="0"/>
                </a:cxn>
                <a:cxn ang="0">
                  <a:pos x="1895185750" y="161290000"/>
                </a:cxn>
                <a:cxn ang="0">
                  <a:pos x="0" y="215053333"/>
                </a:cxn>
                <a:cxn ang="0">
                  <a:pos x="126344867" y="17919700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4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71843636" y="55117532"/>
                </a:cxn>
                <a:cxn ang="0">
                  <a:pos x="1957768734" y="0"/>
                </a:cxn>
                <a:cxn ang="0">
                  <a:pos x="2011651460" y="165352595"/>
                </a:cxn>
                <a:cxn ang="0">
                  <a:pos x="0" y="183723677"/>
                </a:cxn>
                <a:cxn ang="0">
                  <a:pos x="71843636" y="55117532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5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060926367" y="0"/>
                </a:cxn>
                <a:cxn ang="0">
                  <a:pos x="2096770000" y="111404886"/>
                </a:cxn>
                <a:cxn ang="0">
                  <a:pos x="0" y="129972367"/>
                </a:cxn>
                <a:cxn ang="0">
                  <a:pos x="53763333" y="18567481"/>
                </a:cxn>
                <a:cxn ang="0">
                  <a:pos x="2060926367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26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7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8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29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0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1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2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33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9213131" y="73249597"/>
                </a:cxn>
                <a:cxn ang="0">
                  <a:pos x="237480536" y="384567872"/>
                </a:cxn>
                <a:cxn ang="0">
                  <a:pos x="0" y="421194810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4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91239823" y="0"/>
                </a:cxn>
                <a:cxn ang="0">
                  <a:pos x="291239823" y="402883480"/>
                </a:cxn>
                <a:cxn ang="0">
                  <a:pos x="0" y="421194810"/>
                </a:cxn>
                <a:cxn ang="0">
                  <a:pos x="0" y="18311329"/>
                </a:cxn>
                <a:cxn ang="0">
                  <a:pos x="291239823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5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6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82541492" y="18487850"/>
                </a:cxn>
                <a:cxn ang="0">
                  <a:pos x="300199285" y="406685406"/>
                </a:cxn>
                <a:cxn ang="0">
                  <a:pos x="0" y="443656806"/>
                </a:cxn>
                <a:cxn ang="0">
                  <a:pos x="0" y="36971401"/>
                </a:cxn>
                <a:cxn ang="0">
                  <a:pos x="282541492" y="18487850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7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497479154" y="18311329"/>
                </a:cxn>
                <a:cxn ang="0">
                  <a:pos x="515245815" y="366256542"/>
                </a:cxn>
                <a:cxn ang="0">
                  <a:pos x="17766661" y="421194810"/>
                </a:cxn>
                <a:cxn ang="0">
                  <a:pos x="35533322" y="109876535"/>
                </a:cxn>
                <a:cxn ang="0">
                  <a:pos x="497479154" y="18311329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8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814012042" y="0"/>
                </a:cxn>
                <a:cxn ang="0">
                  <a:pos x="0" y="60483750"/>
                </a:cxn>
                <a:cxn ang="0">
                  <a:pos x="0" y="100806250"/>
                </a:cxn>
                <a:cxn ang="0">
                  <a:pos x="829132994" y="27722513"/>
                </a:cxn>
                <a:cxn ang="0">
                  <a:pos x="814012042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39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0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474952524"/>
                </a:cxn>
                <a:cxn ang="0">
                  <a:pos x="967740000" y="474952524"/>
                </a:cxn>
                <a:cxn ang="0">
                  <a:pos x="448026367" y="0"/>
                </a:cxn>
                <a:cxn ang="0">
                  <a:pos x="0" y="474952524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1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386419197"/>
                </a:cxn>
                <a:cxn ang="0">
                  <a:pos x="523718350" y="864846846"/>
                </a:cxn>
                <a:cxn ang="0">
                  <a:pos x="1173850010" y="864846846"/>
                </a:cxn>
                <a:cxn ang="0">
                  <a:pos x="505657485" y="0"/>
                </a:cxn>
                <a:cxn ang="0">
                  <a:pos x="0" y="386419197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2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18335862"/>
                </a:cxn>
                <a:cxn ang="0">
                  <a:pos x="0" y="1393551208"/>
                </a:cxn>
                <a:cxn ang="0">
                  <a:pos x="558579525" y="1393551208"/>
                </a:cxn>
                <a:cxn ang="0">
                  <a:pos x="828861721" y="165027041"/>
                </a:cxn>
                <a:cxn ang="0">
                  <a:pos x="0" y="18335862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3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967740000" y="386238024"/>
                </a:cxn>
                <a:cxn ang="0">
                  <a:pos x="268816667" y="0"/>
                </a:cxn>
                <a:cxn ang="0">
                  <a:pos x="0" y="1232285466"/>
                </a:cxn>
                <a:cxn ang="0">
                  <a:pos x="609316367" y="1232285466"/>
                </a:cxn>
                <a:cxn ang="0">
                  <a:pos x="967740000" y="386238024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4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340499700" y="0"/>
                </a:cxn>
                <a:cxn ang="0">
                  <a:pos x="0" y="291239823"/>
                </a:cxn>
                <a:cxn ang="0">
                  <a:pos x="591396667" y="291239823"/>
                </a:cxn>
                <a:cxn ang="0">
                  <a:pos x="340499700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5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356734422" y="0"/>
                </a:cxn>
                <a:cxn ang="0">
                  <a:pos x="0" y="842389620"/>
                </a:cxn>
                <a:cxn ang="0">
                  <a:pos x="606448939" y="842389620"/>
                </a:cxn>
                <a:cxn ang="0">
                  <a:pos x="945348118" y="549382674"/>
                </a:cxn>
                <a:cxn ang="0">
                  <a:pos x="356734422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6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127970703"/>
                </a:cxn>
                <a:cxn ang="0">
                  <a:pos x="252357259" y="1371099408"/>
                </a:cxn>
                <a:cxn ang="0">
                  <a:pos x="775098813" y="1371099408"/>
                </a:cxn>
                <a:cxn ang="0">
                  <a:pos x="775098813" y="0"/>
                </a:cxn>
                <a:cxn ang="0">
                  <a:pos x="0" y="127970703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7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383293453"/>
                </a:cxn>
                <a:cxn ang="0">
                  <a:pos x="666102861" y="1241144164"/>
                </a:cxn>
                <a:cxn ang="0">
                  <a:pos x="990150723" y="1241144164"/>
                </a:cxn>
                <a:cxn ang="0">
                  <a:pos x="738114440" y="0"/>
                </a:cxn>
                <a:cxn ang="0">
                  <a:pos x="0" y="383293453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8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1913408690"/>
                </a:cxn>
                <a:cxn ang="0">
                  <a:pos x="2147483646" y="1913408690"/>
                </a:cxn>
                <a:cxn ang="0">
                  <a:pos x="0" y="1913408690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49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1200990154"/>
                </a:cxn>
                <a:cxn ang="0">
                  <a:pos x="1827953333" y="1200990154"/>
                </a:cxn>
                <a:cxn ang="0">
                  <a:pos x="0" y="1200990154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0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55311920" y="2147483646"/>
                </a:cxn>
                <a:cxn ang="0">
                  <a:pos x="395640789" y="1977007819"/>
                </a:cxn>
                <a:cxn ang="0">
                  <a:pos x="1186918126" y="1977007819"/>
                </a:cxn>
                <a:cxn ang="0">
                  <a:pos x="935147486" y="1299698911"/>
                </a:cxn>
                <a:cxn ang="0">
                  <a:pos x="1600539503" y="1482754795"/>
                </a:cxn>
                <a:cxn ang="0">
                  <a:pos x="1528604429" y="768834710"/>
                </a:cxn>
                <a:cxn ang="0">
                  <a:pos x="2147483646" y="1061724124"/>
                </a:cxn>
                <a:cxn ang="0">
                  <a:pos x="2147483646" y="421030671"/>
                </a:cxn>
                <a:cxn ang="0">
                  <a:pos x="2147483646" y="768834710"/>
                </a:cxn>
                <a:cxn ang="0">
                  <a:pos x="2147483646" y="109833530"/>
                </a:cxn>
                <a:cxn ang="0">
                  <a:pos x="2147483646" y="604086554"/>
                </a:cxn>
                <a:cxn ang="0">
                  <a:pos x="2147483646" y="0"/>
                </a:cxn>
                <a:cxn ang="0">
                  <a:pos x="2147483646" y="640697731"/>
                </a:cxn>
                <a:cxn ang="0">
                  <a:pos x="2147483646" y="183055883"/>
                </a:cxn>
                <a:cxn ang="0">
                  <a:pos x="2147483646" y="860364791"/>
                </a:cxn>
                <a:cxn ang="0">
                  <a:pos x="2147483646" y="530864201"/>
                </a:cxn>
                <a:cxn ang="0">
                  <a:pos x="2147483646" y="1263087735"/>
                </a:cxn>
                <a:cxn ang="0">
                  <a:pos x="2147483646" y="1153254205"/>
                </a:cxn>
                <a:cxn ang="0">
                  <a:pos x="2147483646" y="1812255385"/>
                </a:cxn>
                <a:cxn ang="0">
                  <a:pos x="2147483646" y="1739033031"/>
                </a:cxn>
                <a:cxn ang="0">
                  <a:pos x="2147483646" y="2147483646"/>
                </a:cxn>
                <a:cxn ang="0">
                  <a:pos x="2147483646" y="951890594"/>
                </a:cxn>
                <a:cxn ang="0">
                  <a:pos x="1061032806" y="2147483646"/>
                </a:cxn>
                <a:cxn ang="0">
                  <a:pos x="989097732" y="2147483646"/>
                </a:cxn>
                <a:cxn ang="0">
                  <a:pos x="629426600" y="2147483646"/>
                </a:cxn>
                <a:cxn ang="0">
                  <a:pos x="251770640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1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1590505985" y="1178531735"/>
                </a:cxn>
                <a:cxn ang="0">
                  <a:pos x="0" y="1178531735"/>
                </a:cxn>
                <a:cxn ang="0">
                  <a:pos x="947155914" y="0"/>
                </a:cxn>
                <a:cxn ang="0">
                  <a:pos x="1590505985" y="1178531735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2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838902918" y="18370884"/>
                </a:cxn>
                <a:cxn ang="0">
                  <a:pos x="1106637352" y="18370884"/>
                </a:cxn>
                <a:cxn ang="0">
                  <a:pos x="803203303" y="2147483646"/>
                </a:cxn>
                <a:cxn ang="0">
                  <a:pos x="356979246" y="2147483646"/>
                </a:cxn>
                <a:cxn ang="0">
                  <a:pos x="0" y="202092583"/>
                </a:cxn>
                <a:cxn ang="0">
                  <a:pos x="838902918" y="18370884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3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920423556" y="0"/>
                </a:cxn>
                <a:cxn ang="0">
                  <a:pos x="1281375220" y="2147483646"/>
                </a:cxn>
                <a:cxn ang="0">
                  <a:pos x="685806037" y="2147483646"/>
                </a:cxn>
                <a:cxn ang="0">
                  <a:pos x="0" y="495118270"/>
                </a:cxn>
                <a:cxn ang="0">
                  <a:pos x="92042355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4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737096682" y="0"/>
                </a:cxn>
                <a:cxn ang="0">
                  <a:pos x="1420255840" y="1684779239"/>
                </a:cxn>
                <a:cxn ang="0">
                  <a:pos x="701136920" y="1684779239"/>
                </a:cxn>
                <a:cxn ang="0">
                  <a:pos x="0" y="732513085"/>
                </a:cxn>
                <a:cxn ang="0">
                  <a:pos x="737096682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5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523540598" y="0"/>
                </a:cxn>
                <a:cxn ang="0">
                  <a:pos x="1227612583" y="949905048"/>
                </a:cxn>
                <a:cxn ang="0">
                  <a:pos x="0" y="949905048"/>
                </a:cxn>
                <a:cxn ang="0">
                  <a:pos x="523540598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6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1397846667" y="440165608"/>
                </a:cxn>
                <a:cxn ang="0">
                  <a:pos x="394263033" y="2147483646"/>
                </a:cxn>
                <a:cxn ang="0">
                  <a:pos x="0" y="2147483646"/>
                </a:cxn>
                <a:cxn ang="0">
                  <a:pos x="304660300" y="0"/>
                </a:cxn>
                <a:cxn ang="0">
                  <a:pos x="1397846667" y="440165608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7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1711477901" y="750598670"/>
                </a:cxn>
                <a:cxn ang="0">
                  <a:pos x="756653835" y="1922259459"/>
                </a:cxn>
                <a:cxn ang="0">
                  <a:pos x="0" y="1922259459"/>
                </a:cxn>
                <a:cxn ang="0">
                  <a:pos x="1008873194" y="0"/>
                </a:cxn>
                <a:cxn ang="0">
                  <a:pos x="1711477901" y="750598670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8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1639893674"/>
                </a:cxn>
                <a:cxn ang="0">
                  <a:pos x="1996354783" y="91104967"/>
                </a:cxn>
                <a:cxn ang="0">
                  <a:pos x="0" y="1639893674"/>
                </a:cxn>
                <a:cxn ang="0">
                  <a:pos x="2147483646" y="1639893674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59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1102316344"/>
                </a:cxn>
                <a:cxn ang="0">
                  <a:pos x="1330902442" y="55116889"/>
                </a:cxn>
                <a:cxn ang="0">
                  <a:pos x="0" y="1102316344"/>
                </a:cxn>
                <a:cxn ang="0">
                  <a:pos x="2147483646" y="1102316344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GB" altLang="en-US"/>
            </a:p>
          </p:txBody>
        </p:sp>
        <p:sp>
          <p:nvSpPr>
            <p:cNvPr id="61560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1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2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3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4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5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6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7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8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69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0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1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2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3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4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5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6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7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8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79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0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1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2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3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4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5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6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7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8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89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0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1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2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3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  <p:sp>
          <p:nvSpPr>
            <p:cNvPr id="61594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latin typeface="Arial" panose="020B0604020202020204" pitchFamily="34" charset="0"/>
                <a:ea typeface="等线" pitchFamily="2" charset="-122"/>
              </a:endParaRPr>
            </a:p>
          </p:txBody>
        </p:sp>
      </p:grpSp>
      <p:sp>
        <p:nvSpPr>
          <p:cNvPr id="158" name="Title 1">
            <a:extLst>
              <a:ext uri="{FF2B5EF4-FFF2-40B4-BE49-F238E27FC236}">
                <a16:creationId xmlns:a16="http://schemas.microsoft.com/office/drawing/2014/main" xmlns="" id="{D9F3D23B-6BE4-4762-8879-A52AE3F0DD01}"/>
              </a:ext>
            </a:extLst>
          </p:cNvPr>
          <p:cNvSpPr txBox="1">
            <a:spLocks/>
          </p:cNvSpPr>
          <p:nvPr/>
        </p:nvSpPr>
        <p:spPr>
          <a:xfrm>
            <a:off x="643108" y="272019"/>
            <a:ext cx="10720525" cy="14561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lại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tập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thuộc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chủ điểm 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Thương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thương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mẫu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FBBC4F6-D403-4669-8051-E2E8BEB61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53724"/>
              </p:ext>
            </p:extLst>
          </p:nvPr>
        </p:nvGraphicFramePr>
        <p:xfrm>
          <a:off x="674845" y="1810362"/>
          <a:ext cx="10526554" cy="163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355">
                  <a:extLst>
                    <a:ext uri="{9D8B030D-6E8A-4147-A177-3AD203B41FA5}">
                      <a16:colId xmlns:a16="http://schemas.microsoft.com/office/drawing/2014/main" xmlns="" val="2036307129"/>
                    </a:ext>
                  </a:extLst>
                </a:gridCol>
                <a:gridCol w="1502511">
                  <a:extLst>
                    <a:ext uri="{9D8B030D-6E8A-4147-A177-3AD203B41FA5}">
                      <a16:colId xmlns:a16="http://schemas.microsoft.com/office/drawing/2014/main" xmlns="" val="2423835142"/>
                    </a:ext>
                  </a:extLst>
                </a:gridCol>
                <a:gridCol w="5024038">
                  <a:extLst>
                    <a:ext uri="{9D8B030D-6E8A-4147-A177-3AD203B41FA5}">
                      <a16:colId xmlns:a16="http://schemas.microsoft.com/office/drawing/2014/main" xmlns="" val="2516964265"/>
                    </a:ext>
                  </a:extLst>
                </a:gridCol>
                <a:gridCol w="2312650">
                  <a:extLst>
                    <a:ext uri="{9D8B030D-6E8A-4147-A177-3AD203B41FA5}">
                      <a16:colId xmlns:a16="http://schemas.microsoft.com/office/drawing/2014/main" xmlns="" val="3963109422"/>
                    </a:ext>
                  </a:extLst>
                </a:gridCol>
              </a:tblGrid>
              <a:tr h="3339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bài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chính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380868"/>
                  </a:ext>
                </a:extLst>
              </a:tr>
              <a:tr h="1135474">
                <a:tc>
                  <a:txBody>
                    <a:bodyPr/>
                    <a:lstStyle/>
                    <a:p>
                      <a:endParaRPr 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236871"/>
                  </a:ext>
                </a:extLst>
              </a:tr>
            </a:tbl>
          </a:graphicData>
        </a:graphic>
      </p:graphicFrame>
      <p:sp>
        <p:nvSpPr>
          <p:cNvPr id="157" name="Subtitle 3">
            <a:extLst>
              <a:ext uri="{FF2B5EF4-FFF2-40B4-BE49-F238E27FC236}">
                <a16:creationId xmlns:a16="http://schemas.microsoft.com/office/drawing/2014/main" xmlns="" id="{0D14F96F-43FD-43DE-AE3A-2726EEDEA4F7}"/>
              </a:ext>
            </a:extLst>
          </p:cNvPr>
          <p:cNvSpPr txBox="1">
            <a:spLocks/>
          </p:cNvSpPr>
          <p:nvPr/>
        </p:nvSpPr>
        <p:spPr>
          <a:xfrm>
            <a:off x="514295" y="2291356"/>
            <a:ext cx="1834237" cy="80001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Dế Mèn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bênh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vực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kẻ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1" name="Subtitle 3">
            <a:extLst>
              <a:ext uri="{FF2B5EF4-FFF2-40B4-BE49-F238E27FC236}">
                <a16:creationId xmlns:a16="http://schemas.microsoft.com/office/drawing/2014/main" xmlns="" id="{63E69F72-E3BD-488E-A4C4-D966D4B67782}"/>
              </a:ext>
            </a:extLst>
          </p:cNvPr>
          <p:cNvSpPr txBox="1">
            <a:spLocks/>
          </p:cNvSpPr>
          <p:nvPr/>
        </p:nvSpPr>
        <p:spPr>
          <a:xfrm>
            <a:off x="3993686" y="2354999"/>
            <a:ext cx="4840078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Mèn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/>
          </a:p>
        </p:txBody>
      </p:sp>
      <p:sp>
        <p:nvSpPr>
          <p:cNvPr id="162" name="Subtitle 3">
            <a:extLst>
              <a:ext uri="{FF2B5EF4-FFF2-40B4-BE49-F238E27FC236}">
                <a16:creationId xmlns:a16="http://schemas.microsoft.com/office/drawing/2014/main" xmlns="" id="{6BFEF7C1-BC6B-4FAD-B8DB-ED6884D9E179}"/>
              </a:ext>
            </a:extLst>
          </p:cNvPr>
          <p:cNvSpPr txBox="1">
            <a:spLocks/>
          </p:cNvSpPr>
          <p:nvPr/>
        </p:nvSpPr>
        <p:spPr>
          <a:xfrm>
            <a:off x="2250233" y="2546652"/>
            <a:ext cx="1501612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Hoài</a:t>
            </a:r>
          </a:p>
          <a:p>
            <a:endParaRPr lang="en-US" dirty="0"/>
          </a:p>
        </p:txBody>
      </p:sp>
      <p:sp>
        <p:nvSpPr>
          <p:cNvPr id="163" name="Subtitle 3">
            <a:extLst>
              <a:ext uri="{FF2B5EF4-FFF2-40B4-BE49-F238E27FC236}">
                <a16:creationId xmlns:a16="http://schemas.microsoft.com/office/drawing/2014/main" xmlns="" id="{E145C02B-E4D9-4CEF-B7C8-3691518B8F10}"/>
              </a:ext>
            </a:extLst>
          </p:cNvPr>
          <p:cNvSpPr txBox="1">
            <a:spLocks/>
          </p:cNvSpPr>
          <p:nvPr/>
        </p:nvSpPr>
        <p:spPr>
          <a:xfrm>
            <a:off x="8902221" y="2447923"/>
            <a:ext cx="2460119" cy="5285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Dế Mèn,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FD2D8488-0F8F-4C58-ABCF-7ADBADB1F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6" name="Table 165">
            <a:extLst>
              <a:ext uri="{FF2B5EF4-FFF2-40B4-BE49-F238E27FC236}">
                <a16:creationId xmlns:a16="http://schemas.microsoft.com/office/drawing/2014/main" xmlns="" id="{FD5DBE7F-BA3A-467C-9521-90172C36C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55424"/>
              </p:ext>
            </p:extLst>
          </p:nvPr>
        </p:nvGraphicFramePr>
        <p:xfrm>
          <a:off x="674845" y="3460689"/>
          <a:ext cx="10526553" cy="148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283">
                  <a:extLst>
                    <a:ext uri="{9D8B030D-6E8A-4147-A177-3AD203B41FA5}">
                      <a16:colId xmlns:a16="http://schemas.microsoft.com/office/drawing/2014/main" xmlns="" val="2036307129"/>
                    </a:ext>
                  </a:extLst>
                </a:gridCol>
                <a:gridCol w="1519419">
                  <a:extLst>
                    <a:ext uri="{9D8B030D-6E8A-4147-A177-3AD203B41FA5}">
                      <a16:colId xmlns:a16="http://schemas.microsoft.com/office/drawing/2014/main" xmlns="" val="2423835142"/>
                    </a:ext>
                  </a:extLst>
                </a:gridCol>
                <a:gridCol w="5014083">
                  <a:extLst>
                    <a:ext uri="{9D8B030D-6E8A-4147-A177-3AD203B41FA5}">
                      <a16:colId xmlns:a16="http://schemas.microsoft.com/office/drawing/2014/main" xmlns="" val="2516964265"/>
                    </a:ext>
                  </a:extLst>
                </a:gridCol>
                <a:gridCol w="2310768">
                  <a:extLst>
                    <a:ext uri="{9D8B030D-6E8A-4147-A177-3AD203B41FA5}">
                      <a16:colId xmlns:a16="http://schemas.microsoft.com/office/drawing/2014/main" xmlns="" val="3963109422"/>
                    </a:ext>
                  </a:extLst>
                </a:gridCol>
              </a:tblGrid>
              <a:tr h="1489885">
                <a:tc>
                  <a:txBody>
                    <a:bodyPr/>
                    <a:lstStyle/>
                    <a:p>
                      <a:endParaRPr lang="en-US" sz="2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585176"/>
                  </a:ext>
                </a:extLst>
              </a:tr>
            </a:tbl>
          </a:graphicData>
        </a:graphic>
      </p:graphicFrame>
      <p:sp>
        <p:nvSpPr>
          <p:cNvPr id="167" name="Title 2">
            <a:extLst>
              <a:ext uri="{FF2B5EF4-FFF2-40B4-BE49-F238E27FC236}">
                <a16:creationId xmlns:a16="http://schemas.microsoft.com/office/drawing/2014/main" xmlns="" id="{3AE7E5CF-7A2C-4018-8E2D-3E5CE74F34E6}"/>
              </a:ext>
            </a:extLst>
          </p:cNvPr>
          <p:cNvSpPr txBox="1">
            <a:spLocks/>
          </p:cNvSpPr>
          <p:nvPr/>
        </p:nvSpPr>
        <p:spPr>
          <a:xfrm>
            <a:off x="469693" y="4150826"/>
            <a:ext cx="2061197" cy="9238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Người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xin</a:t>
            </a:r>
            <a: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4400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/>
          </a:p>
        </p:txBody>
      </p:sp>
      <p:sp>
        <p:nvSpPr>
          <p:cNvPr id="168" name="Title 2">
            <a:extLst>
              <a:ext uri="{FF2B5EF4-FFF2-40B4-BE49-F238E27FC236}">
                <a16:creationId xmlns:a16="http://schemas.microsoft.com/office/drawing/2014/main" xmlns="" id="{8F92DE06-8409-4288-B048-FD6BB88933AA}"/>
              </a:ext>
            </a:extLst>
          </p:cNvPr>
          <p:cNvSpPr txBox="1">
            <a:spLocks/>
          </p:cNvSpPr>
          <p:nvPr/>
        </p:nvSpPr>
        <p:spPr>
          <a:xfrm>
            <a:off x="2501825" y="4282525"/>
            <a:ext cx="1556843" cy="923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Tuốc-ghê-nhép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/>
          </a:p>
        </p:txBody>
      </p:sp>
      <p:sp>
        <p:nvSpPr>
          <p:cNvPr id="169" name="Title 2">
            <a:extLst>
              <a:ext uri="{FF2B5EF4-FFF2-40B4-BE49-F238E27FC236}">
                <a16:creationId xmlns:a16="http://schemas.microsoft.com/office/drawing/2014/main" xmlns="" id="{D6A75B8B-3D83-4BE1-B7DB-38DE63701ED2}"/>
              </a:ext>
            </a:extLst>
          </p:cNvPr>
          <p:cNvSpPr txBox="1">
            <a:spLocks/>
          </p:cNvSpPr>
          <p:nvPr/>
        </p:nvSpPr>
        <p:spPr>
          <a:xfrm>
            <a:off x="4058668" y="4297075"/>
            <a:ext cx="4682342" cy="9238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/>
          </a:p>
        </p:txBody>
      </p:sp>
      <p:sp>
        <p:nvSpPr>
          <p:cNvPr id="170" name="Title 2">
            <a:extLst>
              <a:ext uri="{FF2B5EF4-FFF2-40B4-BE49-F238E27FC236}">
                <a16:creationId xmlns:a16="http://schemas.microsoft.com/office/drawing/2014/main" xmlns="" id="{987F5E89-A52E-470E-A466-25770086A3A8}"/>
              </a:ext>
            </a:extLst>
          </p:cNvPr>
          <p:cNvSpPr txBox="1">
            <a:spLocks/>
          </p:cNvSpPr>
          <p:nvPr/>
        </p:nvSpPr>
        <p:spPr>
          <a:xfrm>
            <a:off x="9092904" y="4316359"/>
            <a:ext cx="1819724" cy="84775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07330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1" grpId="0"/>
      <p:bldP spid="162" grpId="0"/>
      <p:bldP spid="163" grpId="0"/>
      <p:bldP spid="167" grpId="0"/>
      <p:bldP spid="168" grpId="0"/>
      <p:bldP spid="169" grpId="0"/>
      <p:bldP spid="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Khung hình nền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59526" y="1354682"/>
            <a:ext cx="6133514" cy="10895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0365" y="2430356"/>
            <a:ext cx="5486400" cy="35825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9882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22D0F-D4A3-42C7-95C4-77ED030A36DF}"/>
  <p:tag name="ISPRING_RESOURCE_FOLDER" val="C:\Users\HP\Desktop\Tuan 3 Nguoi an xin\"/>
  <p:tag name="ISPRING_PRESENTATION_PATH" val="C:\Users\HP\Desktop\Tuan 3 Nguoi an xin.pptx"/>
  <p:tag name="ISPRING_PROJECT_VERSION" val="9.3"/>
  <p:tag name="ISPRING_PROJECT_FOLDER_UPDATED" val="1"/>
  <p:tag name="ISPRING_SCREEN_RECS_UPDATED" val="C:\Users\HP\Desktop\Tuan 3 Nguoi an xin\"/>
  <p:tag name="INKNOELEADERBOARD" val="-2114402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4.1|2.7|4.3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1.9|2|8.1|7|3.9|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6.6|5.1|5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7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4|2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7|2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8|16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|3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2.7|24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4|16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3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5|6.1|3.8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2|2.3|10|5.7|1.2|2.6|2.7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9.8|4.1|4.2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"/>
</p:tagLst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2179</Words>
  <Application>Microsoft Office PowerPoint</Application>
  <PresentationFormat>Custom</PresentationFormat>
  <Paragraphs>211</Paragraphs>
  <Slides>38</Slides>
  <Notes>3</Notes>
  <HiddenSlides>0</HiddenSlides>
  <MMClips>10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默认设计模板</vt:lpstr>
      <vt:lpstr>2_Office Theme</vt:lpstr>
      <vt:lpstr>4_Default Design</vt:lpstr>
      <vt:lpstr>Office 主题​​</vt:lpstr>
      <vt:lpstr>Office Theme</vt:lpstr>
      <vt:lpstr>ỦY BAN NHÂN DÂN QUẬN 12 TRƯỜNG TH NGUYỄN THỊ MINH KHAI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Admin</cp:lastModifiedBy>
  <cp:revision>612</cp:revision>
  <dcterms:created xsi:type="dcterms:W3CDTF">2020-04-13T04:20:25Z</dcterms:created>
  <dcterms:modified xsi:type="dcterms:W3CDTF">2022-11-11T08:32:57Z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2057-11.2.0.9453</vt:lpwstr>
  </property>
</Properties>
</file>